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notesMasterIdLst>
    <p:notesMasterId r:id="rId37"/>
  </p:notesMasterIdLst>
  <p:sldIdLst>
    <p:sldId id="257" r:id="rId2"/>
    <p:sldId id="326" r:id="rId3"/>
    <p:sldId id="258" r:id="rId4"/>
    <p:sldId id="259" r:id="rId5"/>
    <p:sldId id="260" r:id="rId6"/>
    <p:sldId id="261" r:id="rId7"/>
    <p:sldId id="313" r:id="rId8"/>
    <p:sldId id="270" r:id="rId9"/>
    <p:sldId id="305" r:id="rId10"/>
    <p:sldId id="265" r:id="rId11"/>
    <p:sldId id="272" r:id="rId12"/>
    <p:sldId id="274" r:id="rId13"/>
    <p:sldId id="275" r:id="rId14"/>
    <p:sldId id="318" r:id="rId15"/>
    <p:sldId id="317" r:id="rId16"/>
    <p:sldId id="311" r:id="rId17"/>
    <p:sldId id="280" r:id="rId18"/>
    <p:sldId id="281" r:id="rId19"/>
    <p:sldId id="283" r:id="rId20"/>
    <p:sldId id="312" r:id="rId21"/>
    <p:sldId id="287" r:id="rId22"/>
    <p:sldId id="314" r:id="rId23"/>
    <p:sldId id="288" r:id="rId24"/>
    <p:sldId id="290" r:id="rId25"/>
    <p:sldId id="323" r:id="rId26"/>
    <p:sldId id="301" r:id="rId27"/>
    <p:sldId id="327" r:id="rId28"/>
    <p:sldId id="298" r:id="rId29"/>
    <p:sldId id="300" r:id="rId30"/>
    <p:sldId id="299" r:id="rId31"/>
    <p:sldId id="292" r:id="rId32"/>
    <p:sldId id="321" r:id="rId33"/>
    <p:sldId id="325" r:id="rId34"/>
    <p:sldId id="319" r:id="rId35"/>
    <p:sldId id="322"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4F97C2-D0C6-4B3A-B10B-8B084F95218A}" v="7" dt="2021-02-17T18:48:11.22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552" autoAdjust="0"/>
  </p:normalViewPr>
  <p:slideViewPr>
    <p:cSldViewPr snapToGrid="0">
      <p:cViewPr varScale="1">
        <p:scale>
          <a:sx n="81" d="100"/>
          <a:sy n="81" d="100"/>
        </p:scale>
        <p:origin x="725" y="6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7" d="100"/>
          <a:sy n="67" d="100"/>
        </p:scale>
        <p:origin x="3120" y="7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ghaviayush16@gmail.com" userId="97926353285d7498" providerId="LiveId" clId="{D44F97C2-D0C6-4B3A-B10B-8B084F95218A}"/>
    <pc:docChg chg="undo custSel addSld delSld modSld sldOrd">
      <pc:chgData name="sanghaviayush16@gmail.com" userId="97926353285d7498" providerId="LiveId" clId="{D44F97C2-D0C6-4B3A-B10B-8B084F95218A}" dt="2021-02-17T18:52:38.164" v="426"/>
      <pc:docMkLst>
        <pc:docMk/>
      </pc:docMkLst>
      <pc:sldChg chg="delSp modSp mod">
        <pc:chgData name="sanghaviayush16@gmail.com" userId="97926353285d7498" providerId="LiveId" clId="{D44F97C2-D0C6-4B3A-B10B-8B084F95218A}" dt="2021-02-17T17:42:35.466" v="1" actId="478"/>
        <pc:sldMkLst>
          <pc:docMk/>
          <pc:sldMk cId="192760116" sldId="259"/>
        </pc:sldMkLst>
        <pc:spChg chg="del mod">
          <ac:chgData name="sanghaviayush16@gmail.com" userId="97926353285d7498" providerId="LiveId" clId="{D44F97C2-D0C6-4B3A-B10B-8B084F95218A}" dt="2021-02-17T17:42:35.466" v="1" actId="478"/>
          <ac:spMkLst>
            <pc:docMk/>
            <pc:sldMk cId="192760116" sldId="259"/>
            <ac:spMk id="3" creationId="{00000000-0000-0000-0000-000000000000}"/>
          </ac:spMkLst>
        </pc:spChg>
      </pc:sldChg>
      <pc:sldChg chg="delSp modSp mod">
        <pc:chgData name="sanghaviayush16@gmail.com" userId="97926353285d7498" providerId="LiveId" clId="{D44F97C2-D0C6-4B3A-B10B-8B084F95218A}" dt="2021-02-17T17:42:58.370" v="3" actId="478"/>
        <pc:sldMkLst>
          <pc:docMk/>
          <pc:sldMk cId="1726755602" sldId="274"/>
        </pc:sldMkLst>
        <pc:spChg chg="del mod">
          <ac:chgData name="sanghaviayush16@gmail.com" userId="97926353285d7498" providerId="LiveId" clId="{D44F97C2-D0C6-4B3A-B10B-8B084F95218A}" dt="2021-02-17T17:42:58.370" v="3" actId="478"/>
          <ac:spMkLst>
            <pc:docMk/>
            <pc:sldMk cId="1726755602" sldId="274"/>
            <ac:spMk id="3" creationId="{00000000-0000-0000-0000-000000000000}"/>
          </ac:spMkLst>
        </pc:spChg>
      </pc:sldChg>
      <pc:sldChg chg="delSp modSp mod">
        <pc:chgData name="sanghaviayush16@gmail.com" userId="97926353285d7498" providerId="LiveId" clId="{D44F97C2-D0C6-4B3A-B10B-8B084F95218A}" dt="2021-02-17T17:43:18.608" v="6"/>
        <pc:sldMkLst>
          <pc:docMk/>
          <pc:sldMk cId="177744864" sldId="281"/>
        </pc:sldMkLst>
        <pc:spChg chg="del mod">
          <ac:chgData name="sanghaviayush16@gmail.com" userId="97926353285d7498" providerId="LiveId" clId="{D44F97C2-D0C6-4B3A-B10B-8B084F95218A}" dt="2021-02-17T17:43:18.608" v="6"/>
          <ac:spMkLst>
            <pc:docMk/>
            <pc:sldMk cId="177744864" sldId="281"/>
            <ac:spMk id="3" creationId="{00000000-0000-0000-0000-000000000000}"/>
          </ac:spMkLst>
        </pc:spChg>
      </pc:sldChg>
      <pc:sldChg chg="delSp modSp mod">
        <pc:chgData name="sanghaviayush16@gmail.com" userId="97926353285d7498" providerId="LiveId" clId="{D44F97C2-D0C6-4B3A-B10B-8B084F95218A}" dt="2021-02-17T17:44:25.459" v="9"/>
        <pc:sldMkLst>
          <pc:docMk/>
          <pc:sldMk cId="1357910866" sldId="290"/>
        </pc:sldMkLst>
        <pc:spChg chg="del mod">
          <ac:chgData name="sanghaviayush16@gmail.com" userId="97926353285d7498" providerId="LiveId" clId="{D44F97C2-D0C6-4B3A-B10B-8B084F95218A}" dt="2021-02-17T17:44:25.459" v="9"/>
          <ac:spMkLst>
            <pc:docMk/>
            <pc:sldMk cId="1357910866" sldId="290"/>
            <ac:spMk id="4" creationId="{00000000-0000-0000-0000-000000000000}"/>
          </ac:spMkLst>
        </pc:spChg>
      </pc:sldChg>
      <pc:sldChg chg="delSp modSp mod">
        <pc:chgData name="sanghaviayush16@gmail.com" userId="97926353285d7498" providerId="LiveId" clId="{D44F97C2-D0C6-4B3A-B10B-8B084F95218A}" dt="2021-02-17T17:44:43.477" v="13"/>
        <pc:sldMkLst>
          <pc:docMk/>
          <pc:sldMk cId="3845378690" sldId="292"/>
        </pc:sldMkLst>
        <pc:spChg chg="del mod">
          <ac:chgData name="sanghaviayush16@gmail.com" userId="97926353285d7498" providerId="LiveId" clId="{D44F97C2-D0C6-4B3A-B10B-8B084F95218A}" dt="2021-02-17T17:44:43.477" v="13"/>
          <ac:spMkLst>
            <pc:docMk/>
            <pc:sldMk cId="3845378690" sldId="292"/>
            <ac:spMk id="3" creationId="{00000000-0000-0000-0000-000000000000}"/>
          </ac:spMkLst>
        </pc:spChg>
      </pc:sldChg>
      <pc:sldChg chg="addSp delSp modSp mod ord">
        <pc:chgData name="sanghaviayush16@gmail.com" userId="97926353285d7498" providerId="LiveId" clId="{D44F97C2-D0C6-4B3A-B10B-8B084F95218A}" dt="2021-02-17T18:52:38.164" v="426"/>
        <pc:sldMkLst>
          <pc:docMk/>
          <pc:sldMk cId="1650818030" sldId="301"/>
        </pc:sldMkLst>
        <pc:spChg chg="del mod">
          <ac:chgData name="sanghaviayush16@gmail.com" userId="97926353285d7498" providerId="LiveId" clId="{D44F97C2-D0C6-4B3A-B10B-8B084F95218A}" dt="2021-02-17T18:49:02.216" v="421" actId="478"/>
          <ac:spMkLst>
            <pc:docMk/>
            <pc:sldMk cId="1650818030" sldId="301"/>
            <ac:spMk id="2" creationId="{00000000-0000-0000-0000-000000000000}"/>
          </ac:spMkLst>
        </pc:spChg>
        <pc:spChg chg="add del mod">
          <ac:chgData name="sanghaviayush16@gmail.com" userId="97926353285d7498" providerId="LiveId" clId="{D44F97C2-D0C6-4B3A-B10B-8B084F95218A}" dt="2021-02-17T18:48:54.226" v="419"/>
          <ac:spMkLst>
            <pc:docMk/>
            <pc:sldMk cId="1650818030" sldId="301"/>
            <ac:spMk id="5" creationId="{00000000-0000-0000-0000-000000000000}"/>
          </ac:spMkLst>
        </pc:spChg>
        <pc:picChg chg="add mod">
          <ac:chgData name="sanghaviayush16@gmail.com" userId="97926353285d7498" providerId="LiveId" clId="{D44F97C2-D0C6-4B3A-B10B-8B084F95218A}" dt="2021-02-17T18:48:52.449" v="417" actId="14100"/>
          <ac:picMkLst>
            <pc:docMk/>
            <pc:sldMk cId="1650818030" sldId="301"/>
            <ac:picMk id="6" creationId="{0E0E4E57-542A-4636-9930-7DBCB6A53AC3}"/>
          </ac:picMkLst>
        </pc:picChg>
      </pc:sldChg>
      <pc:sldChg chg="addSp delSp modSp mod">
        <pc:chgData name="sanghaviayush16@gmail.com" userId="97926353285d7498" providerId="LiveId" clId="{D44F97C2-D0C6-4B3A-B10B-8B084F95218A}" dt="2021-02-17T18:30:57.657" v="380" actId="962"/>
        <pc:sldMkLst>
          <pc:docMk/>
          <pc:sldMk cId="2927136817" sldId="322"/>
        </pc:sldMkLst>
        <pc:picChg chg="del mod">
          <ac:chgData name="sanghaviayush16@gmail.com" userId="97926353285d7498" providerId="LiveId" clId="{D44F97C2-D0C6-4B3A-B10B-8B084F95218A}" dt="2021-02-17T18:26:16.481" v="369" actId="478"/>
          <ac:picMkLst>
            <pc:docMk/>
            <pc:sldMk cId="2927136817" sldId="322"/>
            <ac:picMk id="2" creationId="{00000000-0000-0000-0000-000000000000}"/>
          </ac:picMkLst>
        </pc:picChg>
        <pc:picChg chg="add del mod">
          <ac:chgData name="sanghaviayush16@gmail.com" userId="97926353285d7498" providerId="LiveId" clId="{D44F97C2-D0C6-4B3A-B10B-8B084F95218A}" dt="2021-02-17T18:30:35.357" v="374" actId="931"/>
          <ac:picMkLst>
            <pc:docMk/>
            <pc:sldMk cId="2927136817" sldId="322"/>
            <ac:picMk id="4" creationId="{57A85134-EF58-4D28-A18F-63D7F729412D}"/>
          </ac:picMkLst>
        </pc:picChg>
        <pc:picChg chg="add mod">
          <ac:chgData name="sanghaviayush16@gmail.com" userId="97926353285d7498" providerId="LiveId" clId="{D44F97C2-D0C6-4B3A-B10B-8B084F95218A}" dt="2021-02-17T18:30:57.657" v="380" actId="962"/>
          <ac:picMkLst>
            <pc:docMk/>
            <pc:sldMk cId="2927136817" sldId="322"/>
            <ac:picMk id="6" creationId="{CAD7FFB8-EB80-4A3B-AE0C-CF198A6418F2}"/>
          </ac:picMkLst>
        </pc:picChg>
      </pc:sldChg>
      <pc:sldChg chg="del">
        <pc:chgData name="sanghaviayush16@gmail.com" userId="97926353285d7498" providerId="LiveId" clId="{D44F97C2-D0C6-4B3A-B10B-8B084F95218A}" dt="2021-02-17T18:49:12.037" v="422" actId="47"/>
        <pc:sldMkLst>
          <pc:docMk/>
          <pc:sldMk cId="3058550769" sldId="324"/>
        </pc:sldMkLst>
      </pc:sldChg>
      <pc:sldChg chg="addSp delSp modSp new mod">
        <pc:chgData name="sanghaviayush16@gmail.com" userId="97926353285d7498" providerId="LiveId" clId="{D44F97C2-D0C6-4B3A-B10B-8B084F95218A}" dt="2021-02-17T18:25:50.190" v="368" actId="20577"/>
        <pc:sldMkLst>
          <pc:docMk/>
          <pc:sldMk cId="338707764" sldId="326"/>
        </pc:sldMkLst>
        <pc:spChg chg="del mod">
          <ac:chgData name="sanghaviayush16@gmail.com" userId="97926353285d7498" providerId="LiveId" clId="{D44F97C2-D0C6-4B3A-B10B-8B084F95218A}" dt="2021-02-17T18:23:36.078" v="333" actId="478"/>
          <ac:spMkLst>
            <pc:docMk/>
            <pc:sldMk cId="338707764" sldId="326"/>
            <ac:spMk id="2" creationId="{5582E1E6-E6D7-4F4F-926B-0C636F648C98}"/>
          </ac:spMkLst>
        </pc:spChg>
        <pc:spChg chg="add del mod">
          <ac:chgData name="sanghaviayush16@gmail.com" userId="97926353285d7498" providerId="LiveId" clId="{D44F97C2-D0C6-4B3A-B10B-8B084F95218A}" dt="2021-02-17T18:03:03.889" v="52"/>
          <ac:spMkLst>
            <pc:docMk/>
            <pc:sldMk cId="338707764" sldId="326"/>
            <ac:spMk id="3" creationId="{89D6F452-2EAC-4976-9942-3D767B0B5D95}"/>
          </ac:spMkLst>
        </pc:spChg>
        <pc:spChg chg="add mod">
          <ac:chgData name="sanghaviayush16@gmail.com" userId="97926353285d7498" providerId="LiveId" clId="{D44F97C2-D0C6-4B3A-B10B-8B084F95218A}" dt="2021-02-17T18:20:11.345" v="307" actId="1076"/>
          <ac:spMkLst>
            <pc:docMk/>
            <pc:sldMk cId="338707764" sldId="326"/>
            <ac:spMk id="5" creationId="{6E923748-64A4-4E2F-833D-DF57AFB4B64C}"/>
          </ac:spMkLst>
        </pc:spChg>
        <pc:spChg chg="add mod">
          <ac:chgData name="sanghaviayush16@gmail.com" userId="97926353285d7498" providerId="LiveId" clId="{D44F97C2-D0C6-4B3A-B10B-8B084F95218A}" dt="2021-02-17T18:25:50.190" v="368" actId="20577"/>
          <ac:spMkLst>
            <pc:docMk/>
            <pc:sldMk cId="338707764" sldId="326"/>
            <ac:spMk id="8" creationId="{E81212FA-CB76-4A2F-909C-8981AEF7BE04}"/>
          </ac:spMkLst>
        </pc:spChg>
        <pc:picChg chg="add mod">
          <ac:chgData name="sanghaviayush16@gmail.com" userId="97926353285d7498" providerId="LiveId" clId="{D44F97C2-D0C6-4B3A-B10B-8B084F95218A}" dt="2021-02-17T18:23:44.302" v="335" actId="1076"/>
          <ac:picMkLst>
            <pc:docMk/>
            <pc:sldMk cId="338707764" sldId="326"/>
            <ac:picMk id="6" creationId="{7C44AC12-A444-425B-ACC7-E1135A990907}"/>
          </ac:picMkLst>
        </pc:picChg>
      </pc:sldChg>
      <pc:sldChg chg="new del">
        <pc:chgData name="sanghaviayush16@gmail.com" userId="97926353285d7498" providerId="LiveId" clId="{D44F97C2-D0C6-4B3A-B10B-8B084F95218A}" dt="2021-02-17T18:44:22.790" v="391" actId="680"/>
        <pc:sldMkLst>
          <pc:docMk/>
          <pc:sldMk cId="520473335" sldId="327"/>
        </pc:sldMkLst>
      </pc:sldChg>
      <pc:sldChg chg="addSp modSp new mod">
        <pc:chgData name="sanghaviayush16@gmail.com" userId="97926353285d7498" providerId="LiveId" clId="{D44F97C2-D0C6-4B3A-B10B-8B084F95218A}" dt="2021-02-17T18:47:26.776" v="409" actId="207"/>
        <pc:sldMkLst>
          <pc:docMk/>
          <pc:sldMk cId="3620242322" sldId="327"/>
        </pc:sldMkLst>
        <pc:spChg chg="add mod">
          <ac:chgData name="sanghaviayush16@gmail.com" userId="97926353285d7498" providerId="LiveId" clId="{D44F97C2-D0C6-4B3A-B10B-8B084F95218A}" dt="2021-02-17T18:46:16.274" v="398" actId="14100"/>
          <ac:spMkLst>
            <pc:docMk/>
            <pc:sldMk cId="3620242322" sldId="327"/>
            <ac:spMk id="5" creationId="{87DD002D-6228-41D1-AEC5-4F02B9E38D2B}"/>
          </ac:spMkLst>
        </pc:spChg>
        <pc:spChg chg="add mod">
          <ac:chgData name="sanghaviayush16@gmail.com" userId="97926353285d7498" providerId="LiveId" clId="{D44F97C2-D0C6-4B3A-B10B-8B084F95218A}" dt="2021-02-17T18:47:26.776" v="409" actId="207"/>
          <ac:spMkLst>
            <pc:docMk/>
            <pc:sldMk cId="3620242322" sldId="327"/>
            <ac:spMk id="7" creationId="{FB6DC544-1BB0-4287-986E-42F6AD81B272}"/>
          </ac:spMkLst>
        </pc:spChg>
        <pc:picChg chg="add mod">
          <ac:chgData name="sanghaviayush16@gmail.com" userId="97926353285d7498" providerId="LiveId" clId="{D44F97C2-D0C6-4B3A-B10B-8B084F95218A}" dt="2021-02-17T18:45:28.976" v="394"/>
          <ac:picMkLst>
            <pc:docMk/>
            <pc:sldMk cId="3620242322" sldId="327"/>
            <ac:picMk id="3" creationId="{D1113887-B995-4345-B50D-0C98C4623FA7}"/>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767B1B3-DFCD-4687-9A33-0607192A2F69}" type="doc">
      <dgm:prSet loTypeId="urn:microsoft.com/office/officeart/2005/8/layout/vList2" loCatId="list" qsTypeId="urn:microsoft.com/office/officeart/2005/8/quickstyle/3d3" qsCatId="3D" csTypeId="urn:microsoft.com/office/officeart/2005/8/colors/colorful3" csCatId="colorful"/>
      <dgm:spPr/>
      <dgm:t>
        <a:bodyPr/>
        <a:lstStyle/>
        <a:p>
          <a:endParaRPr lang="en-IN"/>
        </a:p>
      </dgm:t>
    </dgm:pt>
    <dgm:pt modelId="{45334BDD-D918-4D51-A932-B4EA1FCF93A0}">
      <dgm:prSet/>
      <dgm:spPr/>
      <dgm:t>
        <a:bodyPr/>
        <a:lstStyle/>
        <a:p>
          <a:pPr rtl="0"/>
          <a:r>
            <a:rPr lang="en-IN" b="1" dirty="0"/>
            <a:t>STAFF TRAINING COST </a:t>
          </a:r>
          <a:endParaRPr lang="en-IN" dirty="0"/>
        </a:p>
      </dgm:t>
    </dgm:pt>
    <dgm:pt modelId="{3FCC5F96-E2EC-4F71-BA74-1702DD8B5933}" type="parTrans" cxnId="{3AED9B9E-504B-4F85-94AE-7A09CA4F6281}">
      <dgm:prSet/>
      <dgm:spPr/>
      <dgm:t>
        <a:bodyPr/>
        <a:lstStyle/>
        <a:p>
          <a:endParaRPr lang="en-IN"/>
        </a:p>
      </dgm:t>
    </dgm:pt>
    <dgm:pt modelId="{B6828637-BBFC-49DC-B094-B50CD6DA4CE8}" type="sibTrans" cxnId="{3AED9B9E-504B-4F85-94AE-7A09CA4F6281}">
      <dgm:prSet/>
      <dgm:spPr/>
      <dgm:t>
        <a:bodyPr/>
        <a:lstStyle/>
        <a:p>
          <a:endParaRPr lang="en-IN"/>
        </a:p>
      </dgm:t>
    </dgm:pt>
    <dgm:pt modelId="{526B5668-2774-485E-AF11-66BE2CC70259}" type="pres">
      <dgm:prSet presAssocID="{3767B1B3-DFCD-4687-9A33-0607192A2F69}" presName="linear" presStyleCnt="0">
        <dgm:presLayoutVars>
          <dgm:animLvl val="lvl"/>
          <dgm:resizeHandles val="exact"/>
        </dgm:presLayoutVars>
      </dgm:prSet>
      <dgm:spPr/>
    </dgm:pt>
    <dgm:pt modelId="{C67CB233-128E-4984-AAF0-73A0FBB6F3BC}" type="pres">
      <dgm:prSet presAssocID="{45334BDD-D918-4D51-A932-B4EA1FCF93A0}" presName="parentText" presStyleLbl="node1" presStyleIdx="0" presStyleCnt="1" custLinFactNeighborX="-6951" custLinFactNeighborY="-19677">
        <dgm:presLayoutVars>
          <dgm:chMax val="0"/>
          <dgm:bulletEnabled val="1"/>
        </dgm:presLayoutVars>
      </dgm:prSet>
      <dgm:spPr/>
    </dgm:pt>
  </dgm:ptLst>
  <dgm:cxnLst>
    <dgm:cxn modelId="{D199143B-4D74-4F45-9528-84D1C9FEEA05}" type="presOf" srcId="{45334BDD-D918-4D51-A932-B4EA1FCF93A0}" destId="{C67CB233-128E-4984-AAF0-73A0FBB6F3BC}" srcOrd="0" destOrd="0" presId="urn:microsoft.com/office/officeart/2005/8/layout/vList2"/>
    <dgm:cxn modelId="{3A09466F-1743-4648-8DCB-97C3ADEC4097}" type="presOf" srcId="{3767B1B3-DFCD-4687-9A33-0607192A2F69}" destId="{526B5668-2774-485E-AF11-66BE2CC70259}" srcOrd="0" destOrd="0" presId="urn:microsoft.com/office/officeart/2005/8/layout/vList2"/>
    <dgm:cxn modelId="{3AED9B9E-504B-4F85-94AE-7A09CA4F6281}" srcId="{3767B1B3-DFCD-4687-9A33-0607192A2F69}" destId="{45334BDD-D918-4D51-A932-B4EA1FCF93A0}" srcOrd="0" destOrd="0" parTransId="{3FCC5F96-E2EC-4F71-BA74-1702DD8B5933}" sibTransId="{B6828637-BBFC-49DC-B094-B50CD6DA4CE8}"/>
    <dgm:cxn modelId="{64FD1812-1D01-4AED-A9EA-4724817641FD}" type="presParOf" srcId="{526B5668-2774-485E-AF11-66BE2CC70259}" destId="{C67CB233-128E-4984-AAF0-73A0FBB6F3BC}"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C750DE1-1567-46A8-8DD3-1C422E833A96}" type="doc">
      <dgm:prSet loTypeId="urn:microsoft.com/office/officeart/2005/8/layout/vList2" loCatId="list" qsTypeId="urn:microsoft.com/office/officeart/2005/8/quickstyle/3d3" qsCatId="3D" csTypeId="urn:microsoft.com/office/officeart/2005/8/colors/colorful3" csCatId="colorful" phldr="1"/>
      <dgm:spPr/>
      <dgm:t>
        <a:bodyPr/>
        <a:lstStyle/>
        <a:p>
          <a:endParaRPr lang="en-IN"/>
        </a:p>
      </dgm:t>
    </dgm:pt>
    <dgm:pt modelId="{6CC8061B-4B55-421B-A036-D06332DAFAAD}">
      <dgm:prSet/>
      <dgm:spPr/>
      <dgm:t>
        <a:bodyPr/>
        <a:lstStyle/>
        <a:p>
          <a:pPr rtl="0"/>
          <a:r>
            <a:rPr lang="en-IN" b="1" dirty="0"/>
            <a:t>SYSTEM ELECTRONIC PROTECTION</a:t>
          </a:r>
          <a:endParaRPr lang="en-IN" dirty="0"/>
        </a:p>
      </dgm:t>
    </dgm:pt>
    <dgm:pt modelId="{D2A9A8E2-63CD-4A47-83DF-EA10483E81EE}" type="parTrans" cxnId="{48D81233-66D5-43E1-85CF-B9A946B3492D}">
      <dgm:prSet/>
      <dgm:spPr/>
      <dgm:t>
        <a:bodyPr/>
        <a:lstStyle/>
        <a:p>
          <a:endParaRPr lang="en-IN"/>
        </a:p>
      </dgm:t>
    </dgm:pt>
    <dgm:pt modelId="{A4FC890E-4934-47B0-A5CF-D64D65BD8537}" type="sibTrans" cxnId="{48D81233-66D5-43E1-85CF-B9A946B3492D}">
      <dgm:prSet/>
      <dgm:spPr/>
      <dgm:t>
        <a:bodyPr/>
        <a:lstStyle/>
        <a:p>
          <a:endParaRPr lang="en-IN"/>
        </a:p>
      </dgm:t>
    </dgm:pt>
    <dgm:pt modelId="{D1DB5F80-3E4F-4C11-AB50-5E220B39DAB3}" type="pres">
      <dgm:prSet presAssocID="{8C750DE1-1567-46A8-8DD3-1C422E833A96}" presName="linear" presStyleCnt="0">
        <dgm:presLayoutVars>
          <dgm:animLvl val="lvl"/>
          <dgm:resizeHandles val="exact"/>
        </dgm:presLayoutVars>
      </dgm:prSet>
      <dgm:spPr/>
    </dgm:pt>
    <dgm:pt modelId="{D4BBDFDC-E7DA-4D63-9890-ED026895FA00}" type="pres">
      <dgm:prSet presAssocID="{6CC8061B-4B55-421B-A036-D06332DAFAAD}" presName="parentText" presStyleLbl="node1" presStyleIdx="0" presStyleCnt="1" custScaleX="66665" custLinFactNeighborX="-6708" custLinFactNeighborY="-12824">
        <dgm:presLayoutVars>
          <dgm:chMax val="0"/>
          <dgm:bulletEnabled val="1"/>
        </dgm:presLayoutVars>
      </dgm:prSet>
      <dgm:spPr/>
    </dgm:pt>
  </dgm:ptLst>
  <dgm:cxnLst>
    <dgm:cxn modelId="{717C7810-A2D9-4147-B2A7-E108EFE8E990}" type="presOf" srcId="{8C750DE1-1567-46A8-8DD3-1C422E833A96}" destId="{D1DB5F80-3E4F-4C11-AB50-5E220B39DAB3}" srcOrd="0" destOrd="0" presId="urn:microsoft.com/office/officeart/2005/8/layout/vList2"/>
    <dgm:cxn modelId="{94786531-85A6-461D-8FEE-0BF76111A72C}" type="presOf" srcId="{6CC8061B-4B55-421B-A036-D06332DAFAAD}" destId="{D4BBDFDC-E7DA-4D63-9890-ED026895FA00}" srcOrd="0" destOrd="0" presId="urn:microsoft.com/office/officeart/2005/8/layout/vList2"/>
    <dgm:cxn modelId="{48D81233-66D5-43E1-85CF-B9A946B3492D}" srcId="{8C750DE1-1567-46A8-8DD3-1C422E833A96}" destId="{6CC8061B-4B55-421B-A036-D06332DAFAAD}" srcOrd="0" destOrd="0" parTransId="{D2A9A8E2-63CD-4A47-83DF-EA10483E81EE}" sibTransId="{A4FC890E-4934-47B0-A5CF-D64D65BD8537}"/>
    <dgm:cxn modelId="{A2C3BBFB-2BE9-483A-8D25-ED54FBD1958B}" type="presParOf" srcId="{D1DB5F80-3E4F-4C11-AB50-5E220B39DAB3}" destId="{D4BBDFDC-E7DA-4D63-9890-ED026895FA00}"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91ED58-DB7F-4962-87C6-7CE896524C40}" type="doc">
      <dgm:prSet loTypeId="urn:microsoft.com/office/officeart/2005/8/layout/vList2" loCatId="list" qsTypeId="urn:microsoft.com/office/officeart/2005/8/quickstyle/3d3" qsCatId="3D" csTypeId="urn:microsoft.com/office/officeart/2005/8/colors/colorful3" csCatId="colorful"/>
      <dgm:spPr/>
      <dgm:t>
        <a:bodyPr/>
        <a:lstStyle/>
        <a:p>
          <a:endParaRPr lang="en-IN"/>
        </a:p>
      </dgm:t>
    </dgm:pt>
    <dgm:pt modelId="{B91208D6-79FA-425D-A36D-7C688B158DE7}">
      <dgm:prSet/>
      <dgm:spPr/>
      <dgm:t>
        <a:bodyPr/>
        <a:lstStyle/>
        <a:p>
          <a:pPr rtl="0"/>
          <a:r>
            <a:rPr lang="en-IN" b="1" dirty="0"/>
            <a:t>PROPER BACKUP</a:t>
          </a:r>
          <a:endParaRPr lang="en-IN" dirty="0"/>
        </a:p>
      </dgm:t>
    </dgm:pt>
    <dgm:pt modelId="{8F3A0CC1-3EC8-48FE-B6F0-36ECCF2680BC}" type="parTrans" cxnId="{918C796E-4DC1-421A-A4EE-595D466BB45A}">
      <dgm:prSet/>
      <dgm:spPr/>
      <dgm:t>
        <a:bodyPr/>
        <a:lstStyle/>
        <a:p>
          <a:endParaRPr lang="en-IN"/>
        </a:p>
      </dgm:t>
    </dgm:pt>
    <dgm:pt modelId="{272AF298-2D10-401B-8249-9C65B99E790A}" type="sibTrans" cxnId="{918C796E-4DC1-421A-A4EE-595D466BB45A}">
      <dgm:prSet/>
      <dgm:spPr/>
      <dgm:t>
        <a:bodyPr/>
        <a:lstStyle/>
        <a:p>
          <a:endParaRPr lang="en-IN"/>
        </a:p>
      </dgm:t>
    </dgm:pt>
    <dgm:pt modelId="{30425249-7E27-453D-A051-55D5AEDAD096}" type="pres">
      <dgm:prSet presAssocID="{8A91ED58-DB7F-4962-87C6-7CE896524C40}" presName="linear" presStyleCnt="0">
        <dgm:presLayoutVars>
          <dgm:animLvl val="lvl"/>
          <dgm:resizeHandles val="exact"/>
        </dgm:presLayoutVars>
      </dgm:prSet>
      <dgm:spPr/>
    </dgm:pt>
    <dgm:pt modelId="{77830611-B4F0-44BD-8AEC-54A6D8496B16}" type="pres">
      <dgm:prSet presAssocID="{B91208D6-79FA-425D-A36D-7C688B158DE7}" presName="parentText" presStyleLbl="node1" presStyleIdx="0" presStyleCnt="1">
        <dgm:presLayoutVars>
          <dgm:chMax val="0"/>
          <dgm:bulletEnabled val="1"/>
        </dgm:presLayoutVars>
      </dgm:prSet>
      <dgm:spPr/>
    </dgm:pt>
  </dgm:ptLst>
  <dgm:cxnLst>
    <dgm:cxn modelId="{918C796E-4DC1-421A-A4EE-595D466BB45A}" srcId="{8A91ED58-DB7F-4962-87C6-7CE896524C40}" destId="{B91208D6-79FA-425D-A36D-7C688B158DE7}" srcOrd="0" destOrd="0" parTransId="{8F3A0CC1-3EC8-48FE-B6F0-36ECCF2680BC}" sibTransId="{272AF298-2D10-401B-8249-9C65B99E790A}"/>
    <dgm:cxn modelId="{B90BE390-C577-4848-89F0-2B2530C3BE41}" type="presOf" srcId="{B91208D6-79FA-425D-A36D-7C688B158DE7}" destId="{77830611-B4F0-44BD-8AEC-54A6D8496B16}" srcOrd="0" destOrd="0" presId="urn:microsoft.com/office/officeart/2005/8/layout/vList2"/>
    <dgm:cxn modelId="{15215D9E-AC71-4CF1-BD91-11D337ABF922}" type="presOf" srcId="{8A91ED58-DB7F-4962-87C6-7CE896524C40}" destId="{30425249-7E27-453D-A051-55D5AEDAD096}" srcOrd="0" destOrd="0" presId="urn:microsoft.com/office/officeart/2005/8/layout/vList2"/>
    <dgm:cxn modelId="{0E9CEF86-DADE-44E1-95D3-392E1E8C9827}" type="presParOf" srcId="{30425249-7E27-453D-A051-55D5AEDAD096}" destId="{77830611-B4F0-44BD-8AEC-54A6D8496B16}" srcOrd="0" destOrd="0" presId="urn:microsoft.com/office/officeart/2005/8/layout/vList2"/>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6C7A021-845E-47D7-8B80-DB7D4ED6E229}" type="doc">
      <dgm:prSet loTypeId="urn:microsoft.com/office/officeart/2005/8/layout/vList2" loCatId="list" qsTypeId="urn:microsoft.com/office/officeart/2005/8/quickstyle/3d3" qsCatId="3D" csTypeId="urn:microsoft.com/office/officeart/2005/8/colors/colorful3" csCatId="colorful" phldr="1"/>
      <dgm:spPr/>
      <dgm:t>
        <a:bodyPr/>
        <a:lstStyle/>
        <a:p>
          <a:endParaRPr lang="en-IN"/>
        </a:p>
      </dgm:t>
    </dgm:pt>
    <dgm:pt modelId="{38962010-CF22-4708-BA4C-092D0665FE45}">
      <dgm:prSet/>
      <dgm:spPr/>
      <dgm:t>
        <a:bodyPr/>
        <a:lstStyle/>
        <a:p>
          <a:pPr rtl="0"/>
          <a:r>
            <a:rPr lang="en-IN" b="1" dirty="0"/>
            <a:t>LIMIT YOUR TRADING PARTNERS</a:t>
          </a:r>
          <a:endParaRPr lang="en-IN" dirty="0"/>
        </a:p>
      </dgm:t>
    </dgm:pt>
    <dgm:pt modelId="{9875FDE2-A895-4AF6-8209-57E59A16F361}" type="parTrans" cxnId="{2F763222-5000-4AFB-AFA9-52A86D316591}">
      <dgm:prSet/>
      <dgm:spPr/>
      <dgm:t>
        <a:bodyPr/>
        <a:lstStyle/>
        <a:p>
          <a:endParaRPr lang="en-IN"/>
        </a:p>
      </dgm:t>
    </dgm:pt>
    <dgm:pt modelId="{D27E7AE7-A908-4C54-8BED-90D4D15BC92C}" type="sibTrans" cxnId="{2F763222-5000-4AFB-AFA9-52A86D316591}">
      <dgm:prSet/>
      <dgm:spPr/>
      <dgm:t>
        <a:bodyPr/>
        <a:lstStyle/>
        <a:p>
          <a:endParaRPr lang="en-IN"/>
        </a:p>
      </dgm:t>
    </dgm:pt>
    <dgm:pt modelId="{D88AD2B1-1D20-4927-A7D9-0B59C0B7613F}" type="pres">
      <dgm:prSet presAssocID="{F6C7A021-845E-47D7-8B80-DB7D4ED6E229}" presName="linear" presStyleCnt="0">
        <dgm:presLayoutVars>
          <dgm:animLvl val="lvl"/>
          <dgm:resizeHandles val="exact"/>
        </dgm:presLayoutVars>
      </dgm:prSet>
      <dgm:spPr/>
    </dgm:pt>
    <dgm:pt modelId="{BA564074-CF25-47F9-BD7C-9E554811E2EF}" type="pres">
      <dgm:prSet presAssocID="{38962010-CF22-4708-BA4C-092D0665FE45}" presName="parentText" presStyleLbl="node1" presStyleIdx="0" presStyleCnt="1" custScaleX="62039">
        <dgm:presLayoutVars>
          <dgm:chMax val="0"/>
          <dgm:bulletEnabled val="1"/>
        </dgm:presLayoutVars>
      </dgm:prSet>
      <dgm:spPr/>
    </dgm:pt>
  </dgm:ptLst>
  <dgm:cxnLst>
    <dgm:cxn modelId="{BF730318-579D-45A6-8D5F-FBAEFF92EF67}" type="presOf" srcId="{38962010-CF22-4708-BA4C-092D0665FE45}" destId="{BA564074-CF25-47F9-BD7C-9E554811E2EF}" srcOrd="0" destOrd="0" presId="urn:microsoft.com/office/officeart/2005/8/layout/vList2"/>
    <dgm:cxn modelId="{2F763222-5000-4AFB-AFA9-52A86D316591}" srcId="{F6C7A021-845E-47D7-8B80-DB7D4ED6E229}" destId="{38962010-CF22-4708-BA4C-092D0665FE45}" srcOrd="0" destOrd="0" parTransId="{9875FDE2-A895-4AF6-8209-57E59A16F361}" sibTransId="{D27E7AE7-A908-4C54-8BED-90D4D15BC92C}"/>
    <dgm:cxn modelId="{4000C424-0B8A-49F3-85D7-E71F4E765762}" type="presOf" srcId="{F6C7A021-845E-47D7-8B80-DB7D4ED6E229}" destId="{D88AD2B1-1D20-4927-A7D9-0B59C0B7613F}" srcOrd="0" destOrd="0" presId="urn:microsoft.com/office/officeart/2005/8/layout/vList2"/>
    <dgm:cxn modelId="{89A34EB8-341E-4549-8297-D9537622C9E6}" type="presParOf" srcId="{D88AD2B1-1D20-4927-A7D9-0B59C0B7613F}" destId="{BA564074-CF25-47F9-BD7C-9E554811E2EF}" srcOrd="0" destOrd="0" presId="urn:microsoft.com/office/officeart/2005/8/layout/vList2"/>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7CB233-128E-4984-AAF0-73A0FBB6F3BC}">
      <dsp:nvSpPr>
        <dsp:cNvPr id="0" name=""/>
        <dsp:cNvSpPr/>
      </dsp:nvSpPr>
      <dsp:spPr>
        <a:xfrm>
          <a:off x="0" y="0"/>
          <a:ext cx="1870862" cy="1000350"/>
        </a:xfrm>
        <a:prstGeom prst="roundRect">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IN" sz="1900" b="1" kern="1200" dirty="0"/>
            <a:t>STAFF TRAINING COST </a:t>
          </a:r>
          <a:endParaRPr lang="en-IN" sz="1900" kern="1200" dirty="0"/>
        </a:p>
      </dsp:txBody>
      <dsp:txXfrm>
        <a:off x="48833" y="48833"/>
        <a:ext cx="1773196" cy="9026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BBDFDC-E7DA-4D63-9890-ED026895FA00}">
      <dsp:nvSpPr>
        <dsp:cNvPr id="0" name=""/>
        <dsp:cNvSpPr/>
      </dsp:nvSpPr>
      <dsp:spPr>
        <a:xfrm>
          <a:off x="316826" y="0"/>
          <a:ext cx="2120714" cy="810809"/>
        </a:xfrm>
        <a:prstGeom prst="roundRect">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rtl="0">
            <a:lnSpc>
              <a:spcPct val="90000"/>
            </a:lnSpc>
            <a:spcBef>
              <a:spcPct val="0"/>
            </a:spcBef>
            <a:spcAft>
              <a:spcPct val="35000"/>
            </a:spcAft>
            <a:buNone/>
          </a:pPr>
          <a:r>
            <a:rPr lang="en-IN" sz="1500" b="1" kern="1200" dirty="0"/>
            <a:t>SYSTEM ELECTRONIC PROTECTION</a:t>
          </a:r>
          <a:endParaRPr lang="en-IN" sz="1500" kern="1200" dirty="0"/>
        </a:p>
      </dsp:txBody>
      <dsp:txXfrm>
        <a:off x="356406" y="39580"/>
        <a:ext cx="2041554" cy="7316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830611-B4F0-44BD-8AEC-54A6D8496B16}">
      <dsp:nvSpPr>
        <dsp:cNvPr id="0" name=""/>
        <dsp:cNvSpPr/>
      </dsp:nvSpPr>
      <dsp:spPr>
        <a:xfrm>
          <a:off x="0" y="5649"/>
          <a:ext cx="1959866" cy="810809"/>
        </a:xfrm>
        <a:prstGeom prst="roundRect">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IN" sz="2100" b="1" kern="1200" dirty="0"/>
            <a:t>PROPER BACKUP</a:t>
          </a:r>
          <a:endParaRPr lang="en-IN" sz="2100" kern="1200" dirty="0"/>
        </a:p>
      </dsp:txBody>
      <dsp:txXfrm>
        <a:off x="39580" y="45229"/>
        <a:ext cx="1880706" cy="73164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564074-CF25-47F9-BD7C-9E554811E2EF}">
      <dsp:nvSpPr>
        <dsp:cNvPr id="0" name=""/>
        <dsp:cNvSpPr/>
      </dsp:nvSpPr>
      <dsp:spPr>
        <a:xfrm>
          <a:off x="588467" y="85679"/>
          <a:ext cx="1923445" cy="810809"/>
        </a:xfrm>
        <a:prstGeom prst="roundRect">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rtl="0">
            <a:lnSpc>
              <a:spcPct val="90000"/>
            </a:lnSpc>
            <a:spcBef>
              <a:spcPct val="0"/>
            </a:spcBef>
            <a:spcAft>
              <a:spcPct val="35000"/>
            </a:spcAft>
            <a:buNone/>
          </a:pPr>
          <a:r>
            <a:rPr lang="en-IN" sz="1500" b="1" kern="1200" dirty="0"/>
            <a:t>LIMIT YOUR TRADING PARTNERS</a:t>
          </a:r>
          <a:endParaRPr lang="en-IN" sz="1500" kern="1200" dirty="0"/>
        </a:p>
      </dsp:txBody>
      <dsp:txXfrm>
        <a:off x="628047" y="125259"/>
        <a:ext cx="1844285" cy="73164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g>
</file>

<file path=ppt/media/image10.jpg>
</file>

<file path=ppt/media/image11.png>
</file>

<file path=ppt/media/image12.jpeg>
</file>

<file path=ppt/media/image13.png>
</file>

<file path=ppt/media/image14.jpg>
</file>

<file path=ppt/media/image15.png>
</file>

<file path=ppt/media/image16.png>
</file>

<file path=ppt/media/image17.jpeg>
</file>

<file path=ppt/media/image18.jpg>
</file>

<file path=ppt/media/image19.jpg>
</file>

<file path=ppt/media/image2.jpg>
</file>

<file path=ppt/media/image20.jpeg>
</file>

<file path=ppt/media/image21.jpg>
</file>

<file path=ppt/media/image22.png>
</file>

<file path=ppt/media/image23.png>
</file>

<file path=ppt/media/image24.jpg>
</file>

<file path=ppt/media/image25.png>
</file>

<file path=ppt/media/image26.jpg>
</file>

<file path=ppt/media/image27.png>
</file>

<file path=ppt/media/image28.png>
</file>

<file path=ppt/media/image29.jpg>
</file>

<file path=ppt/media/image3.jpg>
</file>

<file path=ppt/media/image4.jpg>
</file>

<file path=ppt/media/image5.jpg>
</file>

<file path=ppt/media/image6.pn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01739D-CD09-4476-AF94-8F24E9CE9FE1}" type="datetimeFigureOut">
              <a:rPr lang="en-IN" smtClean="0"/>
              <a:t>18-02-2021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A67133-813D-4FE8-8BC3-4BC77DEE7477}" type="slidenum">
              <a:rPr lang="en-IN" smtClean="0"/>
              <a:t>‹#›</a:t>
            </a:fld>
            <a:endParaRPr lang="en-IN"/>
          </a:p>
        </p:txBody>
      </p:sp>
    </p:spTree>
    <p:extLst>
      <p:ext uri="{BB962C8B-B14F-4D97-AF65-F5344CB8AC3E}">
        <p14:creationId xmlns:p14="http://schemas.microsoft.com/office/powerpoint/2010/main" val="3009095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09A67133-813D-4FE8-8BC3-4BC77DEE7477}" type="slidenum">
              <a:rPr lang="en-IN" smtClean="0"/>
              <a:t>1</a:t>
            </a:fld>
            <a:endParaRPr lang="en-IN"/>
          </a:p>
        </p:txBody>
      </p:sp>
    </p:spTree>
    <p:extLst>
      <p:ext uri="{BB962C8B-B14F-4D97-AF65-F5344CB8AC3E}">
        <p14:creationId xmlns:p14="http://schemas.microsoft.com/office/powerpoint/2010/main" val="631133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23888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387233" y="2655767"/>
            <a:ext cx="5417600" cy="1546400"/>
          </a:xfrm>
          <a:prstGeom prst="rect">
            <a:avLst/>
          </a:prstGeom>
        </p:spPr>
        <p:txBody>
          <a:bodyPr spcFirstLastPara="1" wrap="square" lIns="0" tIns="0" rIns="0" bIns="0" anchor="ctr" anchorCtr="0">
            <a:noAutofit/>
          </a:bodyPr>
          <a:lstStyle>
            <a:lvl1pPr lvl="0" algn="ctr">
              <a:spcBef>
                <a:spcPts val="0"/>
              </a:spcBef>
              <a:spcAft>
                <a:spcPts val="0"/>
              </a:spcAft>
              <a:buSzPts val="4800"/>
              <a:buNone/>
              <a:defRPr sz="6400"/>
            </a:lvl1pPr>
            <a:lvl2pPr lvl="1" algn="ctr">
              <a:spcBef>
                <a:spcPts val="0"/>
              </a:spcBef>
              <a:spcAft>
                <a:spcPts val="0"/>
              </a:spcAft>
              <a:buSzPts val="4800"/>
              <a:buNone/>
              <a:defRPr sz="6400"/>
            </a:lvl2pPr>
            <a:lvl3pPr lvl="2" algn="ctr">
              <a:spcBef>
                <a:spcPts val="0"/>
              </a:spcBef>
              <a:spcAft>
                <a:spcPts val="0"/>
              </a:spcAft>
              <a:buSzPts val="4800"/>
              <a:buNone/>
              <a:defRPr sz="6400"/>
            </a:lvl3pPr>
            <a:lvl4pPr lvl="3" algn="ctr">
              <a:spcBef>
                <a:spcPts val="0"/>
              </a:spcBef>
              <a:spcAft>
                <a:spcPts val="0"/>
              </a:spcAft>
              <a:buSzPts val="4800"/>
              <a:buNone/>
              <a:defRPr sz="6400"/>
            </a:lvl4pPr>
            <a:lvl5pPr lvl="4" algn="ctr">
              <a:spcBef>
                <a:spcPts val="0"/>
              </a:spcBef>
              <a:spcAft>
                <a:spcPts val="0"/>
              </a:spcAft>
              <a:buSzPts val="4800"/>
              <a:buNone/>
              <a:defRPr sz="6400"/>
            </a:lvl5pPr>
            <a:lvl6pPr lvl="5" algn="ctr">
              <a:spcBef>
                <a:spcPts val="0"/>
              </a:spcBef>
              <a:spcAft>
                <a:spcPts val="0"/>
              </a:spcAft>
              <a:buSzPts val="4800"/>
              <a:buNone/>
              <a:defRPr sz="6400"/>
            </a:lvl6pPr>
            <a:lvl7pPr lvl="6" algn="ctr">
              <a:spcBef>
                <a:spcPts val="0"/>
              </a:spcBef>
              <a:spcAft>
                <a:spcPts val="0"/>
              </a:spcAft>
              <a:buSzPts val="4800"/>
              <a:buNone/>
              <a:defRPr sz="6400"/>
            </a:lvl7pPr>
            <a:lvl8pPr lvl="7" algn="ctr">
              <a:spcBef>
                <a:spcPts val="0"/>
              </a:spcBef>
              <a:spcAft>
                <a:spcPts val="0"/>
              </a:spcAft>
              <a:buSzPts val="4800"/>
              <a:buNone/>
              <a:defRPr sz="6400"/>
            </a:lvl8pPr>
            <a:lvl9pPr lvl="8" algn="ctr">
              <a:spcBef>
                <a:spcPts val="0"/>
              </a:spcBef>
              <a:spcAft>
                <a:spcPts val="0"/>
              </a:spcAft>
              <a:buSzPts val="4800"/>
              <a:buNone/>
              <a:defRPr sz="6400"/>
            </a:lvl9pPr>
          </a:lstStyle>
          <a:p>
            <a:r>
              <a:rPr lang="en-US"/>
              <a:t>Click to edit Master title style</a:t>
            </a:r>
            <a:endParaRPr/>
          </a:p>
        </p:txBody>
      </p:sp>
    </p:spTree>
    <p:extLst>
      <p:ext uri="{BB962C8B-B14F-4D97-AF65-F5344CB8AC3E}">
        <p14:creationId xmlns:p14="http://schemas.microsoft.com/office/powerpoint/2010/main" val="4190825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Quote">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body" idx="1"/>
          </p:nvPr>
        </p:nvSpPr>
        <p:spPr>
          <a:xfrm>
            <a:off x="4181267" y="1230467"/>
            <a:ext cx="3829600" cy="4784400"/>
          </a:xfrm>
          <a:prstGeom prst="rect">
            <a:avLst/>
          </a:prstGeom>
        </p:spPr>
        <p:txBody>
          <a:bodyPr spcFirstLastPara="1" wrap="square" lIns="0" tIns="0" rIns="0" bIns="0" anchor="ctr" anchorCtr="0">
            <a:noAutofit/>
          </a:bodyPr>
          <a:lstStyle>
            <a:lvl1pPr marL="609585" lvl="0" indent="-507987" algn="ctr" rtl="0">
              <a:spcBef>
                <a:spcPts val="800"/>
              </a:spcBef>
              <a:spcAft>
                <a:spcPts val="0"/>
              </a:spcAft>
              <a:buSzPts val="2400"/>
              <a:buChar char="&gt;"/>
              <a:defRPr/>
            </a:lvl1pPr>
            <a:lvl2pPr marL="1219170" lvl="1" indent="-507987" algn="ctr" rtl="0">
              <a:spcBef>
                <a:spcPts val="0"/>
              </a:spcBef>
              <a:spcAft>
                <a:spcPts val="0"/>
              </a:spcAft>
              <a:buSzPts val="2400"/>
              <a:buChar char="-"/>
              <a:defRPr/>
            </a:lvl2pPr>
            <a:lvl3pPr marL="1828754" lvl="2" indent="-507987" algn="ctr" rtl="0">
              <a:spcBef>
                <a:spcPts val="0"/>
              </a:spcBef>
              <a:spcAft>
                <a:spcPts val="0"/>
              </a:spcAft>
              <a:buSzPts val="2400"/>
              <a:buChar char="-"/>
              <a:defRPr/>
            </a:lvl3pPr>
            <a:lvl4pPr marL="2438339" lvl="3" indent="-507987" algn="ctr" rtl="0">
              <a:spcBef>
                <a:spcPts val="0"/>
              </a:spcBef>
              <a:spcAft>
                <a:spcPts val="0"/>
              </a:spcAft>
              <a:buSzPts val="2400"/>
              <a:buChar char="-"/>
              <a:defRPr/>
            </a:lvl4pPr>
            <a:lvl5pPr marL="3047924" lvl="4" indent="-507987" algn="ctr" rtl="0">
              <a:spcBef>
                <a:spcPts val="0"/>
              </a:spcBef>
              <a:spcAft>
                <a:spcPts val="0"/>
              </a:spcAft>
              <a:buSzPts val="2400"/>
              <a:buChar char="-"/>
              <a:defRPr/>
            </a:lvl5pPr>
            <a:lvl6pPr marL="3657509" lvl="5" indent="-507987" algn="ctr" rtl="0">
              <a:spcBef>
                <a:spcPts val="0"/>
              </a:spcBef>
              <a:spcAft>
                <a:spcPts val="0"/>
              </a:spcAft>
              <a:buSzPts val="2400"/>
              <a:buChar char="-"/>
              <a:defRPr/>
            </a:lvl6pPr>
            <a:lvl7pPr marL="4267093" lvl="6" indent="-507987" algn="ctr" rtl="0">
              <a:spcBef>
                <a:spcPts val="0"/>
              </a:spcBef>
              <a:spcAft>
                <a:spcPts val="0"/>
              </a:spcAft>
              <a:buSzPts val="2400"/>
              <a:buChar char="-"/>
              <a:defRPr/>
            </a:lvl7pPr>
            <a:lvl8pPr marL="4876678" lvl="7" indent="-507987" algn="ctr" rtl="0">
              <a:spcBef>
                <a:spcPts val="0"/>
              </a:spcBef>
              <a:spcAft>
                <a:spcPts val="0"/>
              </a:spcAft>
              <a:buSzPts val="2400"/>
              <a:buChar char="-"/>
              <a:defRPr/>
            </a:lvl8pPr>
            <a:lvl9pPr marL="5486263" lvl="8" indent="-507987" algn="ctr">
              <a:spcBef>
                <a:spcPts val="0"/>
              </a:spcBef>
              <a:spcAft>
                <a:spcPts val="0"/>
              </a:spcAft>
              <a:buSzPts val="2400"/>
              <a:buChar char="-"/>
              <a:defRPr/>
            </a:lvl9pPr>
          </a:lstStyle>
          <a:p>
            <a:pPr lvl="0"/>
            <a:r>
              <a:rPr lang="en-US"/>
              <a:t>Click to edit Master text styles</a:t>
            </a:r>
          </a:p>
        </p:txBody>
      </p:sp>
      <p:sp>
        <p:nvSpPr>
          <p:cNvPr id="16" name="Google Shape;16;p4"/>
          <p:cNvSpPr txBox="1">
            <a:spLocks noGrp="1"/>
          </p:cNvSpPr>
          <p:nvPr>
            <p:ph type="sldNum" idx="12"/>
          </p:nvPr>
        </p:nvSpPr>
        <p:spPr>
          <a:xfrm>
            <a:off x="5730200" y="6302033"/>
            <a:ext cx="731600" cy="555600"/>
          </a:xfrm>
          <a:prstGeom prst="rect">
            <a:avLst/>
          </a:prstGeom>
        </p:spPr>
        <p:txBody>
          <a:bodyPr spcFirstLastPara="1" wrap="square" lIns="0" tIns="0" rIns="0" bIns="0"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fld id="{593DECB3-C4C7-4B5E-BE13-A564CBBB08DB}" type="slidenum">
              <a:rPr lang="en-IN" smtClean="0"/>
              <a:t>‹#›</a:t>
            </a:fld>
            <a:endParaRPr lang="en-IN"/>
          </a:p>
        </p:txBody>
      </p:sp>
    </p:spTree>
    <p:extLst>
      <p:ext uri="{BB962C8B-B14F-4D97-AF65-F5344CB8AC3E}">
        <p14:creationId xmlns:p14="http://schemas.microsoft.com/office/powerpoint/2010/main" val="1456188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 + 1 column">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5"/>
          <p:cNvSpPr/>
          <p:nvPr/>
        </p:nvSpPr>
        <p:spPr>
          <a:xfrm rot="254369">
            <a:off x="5161350" y="1641392"/>
            <a:ext cx="1874771" cy="158181"/>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 name="Google Shape;19;p5"/>
          <p:cNvSpPr txBox="1">
            <a:spLocks noGrp="1"/>
          </p:cNvSpPr>
          <p:nvPr>
            <p:ph type="title"/>
          </p:nvPr>
        </p:nvSpPr>
        <p:spPr>
          <a:xfrm>
            <a:off x="2171033" y="1081067"/>
            <a:ext cx="7850000" cy="594000"/>
          </a:xfrm>
          <a:prstGeom prst="rect">
            <a:avLst/>
          </a:prstGeom>
        </p:spPr>
        <p:txBody>
          <a:bodyPr spcFirstLastPara="1" wrap="square" lIns="0" tIns="0" rIns="0" bIns="0"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r>
              <a:rPr lang="en-US"/>
              <a:t>Click to edit Master title style</a:t>
            </a:r>
            <a:endParaRPr/>
          </a:p>
        </p:txBody>
      </p:sp>
      <p:sp>
        <p:nvSpPr>
          <p:cNvPr id="20" name="Google Shape;20;p5"/>
          <p:cNvSpPr txBox="1">
            <a:spLocks noGrp="1"/>
          </p:cNvSpPr>
          <p:nvPr>
            <p:ph type="body" idx="1"/>
          </p:nvPr>
        </p:nvSpPr>
        <p:spPr>
          <a:xfrm>
            <a:off x="2171033" y="1905100"/>
            <a:ext cx="7850000" cy="3878400"/>
          </a:xfrm>
          <a:prstGeom prst="rect">
            <a:avLst/>
          </a:prstGeom>
        </p:spPr>
        <p:txBody>
          <a:bodyPr spcFirstLastPara="1" wrap="square" lIns="0" tIns="0" rIns="0" bIns="0" anchor="t" anchorCtr="0">
            <a:noAutofit/>
          </a:bodyPr>
          <a:lstStyle>
            <a:lvl1pPr marL="609585" lvl="0" indent="-507987">
              <a:spcBef>
                <a:spcPts val="800"/>
              </a:spcBef>
              <a:spcAft>
                <a:spcPts val="0"/>
              </a:spcAft>
              <a:buSzPts val="2400"/>
              <a:buChar char="&gt;"/>
              <a:defRPr/>
            </a:lvl1pPr>
            <a:lvl2pPr marL="1219170" lvl="1" indent="-507987">
              <a:spcBef>
                <a:spcPts val="0"/>
              </a:spcBef>
              <a:spcAft>
                <a:spcPts val="0"/>
              </a:spcAft>
              <a:buSzPts val="2400"/>
              <a:buChar char="-"/>
              <a:defRPr/>
            </a:lvl2pPr>
            <a:lvl3pPr marL="1828754" lvl="2" indent="-507987">
              <a:spcBef>
                <a:spcPts val="0"/>
              </a:spcBef>
              <a:spcAft>
                <a:spcPts val="0"/>
              </a:spcAft>
              <a:buSzPts val="2400"/>
              <a:buChar char="-"/>
              <a:defRPr/>
            </a:lvl3pPr>
            <a:lvl4pPr marL="2438339" lvl="3" indent="-507987">
              <a:spcBef>
                <a:spcPts val="0"/>
              </a:spcBef>
              <a:spcAft>
                <a:spcPts val="0"/>
              </a:spcAft>
              <a:buSzPts val="2400"/>
              <a:buChar char="-"/>
              <a:defRPr/>
            </a:lvl4pPr>
            <a:lvl5pPr marL="3047924" lvl="4" indent="-507987">
              <a:spcBef>
                <a:spcPts val="0"/>
              </a:spcBef>
              <a:spcAft>
                <a:spcPts val="0"/>
              </a:spcAft>
              <a:buSzPts val="2400"/>
              <a:buChar char="-"/>
              <a:defRPr/>
            </a:lvl5pPr>
            <a:lvl6pPr marL="3657509" lvl="5" indent="-507987">
              <a:spcBef>
                <a:spcPts val="0"/>
              </a:spcBef>
              <a:spcAft>
                <a:spcPts val="0"/>
              </a:spcAft>
              <a:buSzPts val="2400"/>
              <a:buChar char="-"/>
              <a:defRPr/>
            </a:lvl6pPr>
            <a:lvl7pPr marL="4267093" lvl="6" indent="-507987">
              <a:spcBef>
                <a:spcPts val="0"/>
              </a:spcBef>
              <a:spcAft>
                <a:spcPts val="0"/>
              </a:spcAft>
              <a:buSzPts val="2400"/>
              <a:buChar char="-"/>
              <a:defRPr/>
            </a:lvl7pPr>
            <a:lvl8pPr marL="4876678" lvl="7" indent="-507987">
              <a:spcBef>
                <a:spcPts val="0"/>
              </a:spcBef>
              <a:spcAft>
                <a:spcPts val="0"/>
              </a:spcAft>
              <a:buSzPts val="2400"/>
              <a:buChar char="-"/>
              <a:defRPr/>
            </a:lvl8pPr>
            <a:lvl9pPr marL="5486263" lvl="8" indent="-507987">
              <a:spcBef>
                <a:spcPts val="0"/>
              </a:spcBef>
              <a:spcAft>
                <a:spcPts val="0"/>
              </a:spcAft>
              <a:buSzPts val="2400"/>
              <a:buChar char="-"/>
              <a:defRPr/>
            </a:lvl9pPr>
          </a:lstStyle>
          <a:p>
            <a:pPr lvl="0"/>
            <a:r>
              <a:rPr lang="en-US"/>
              <a:t>Click to edit Master text styles</a:t>
            </a:r>
          </a:p>
        </p:txBody>
      </p:sp>
      <p:sp>
        <p:nvSpPr>
          <p:cNvPr id="21" name="Google Shape;21;p5"/>
          <p:cNvSpPr txBox="1">
            <a:spLocks noGrp="1"/>
          </p:cNvSpPr>
          <p:nvPr>
            <p:ph type="sldNum" idx="12"/>
          </p:nvPr>
        </p:nvSpPr>
        <p:spPr>
          <a:xfrm>
            <a:off x="5730200" y="6195733"/>
            <a:ext cx="731600" cy="6620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593DECB3-C4C7-4B5E-BE13-A564CBBB08DB}" type="slidenum">
              <a:rPr lang="en-IN" smtClean="0"/>
              <a:t>‹#›</a:t>
            </a:fld>
            <a:endParaRPr lang="en-IN"/>
          </a:p>
        </p:txBody>
      </p:sp>
    </p:spTree>
    <p:extLst>
      <p:ext uri="{BB962C8B-B14F-4D97-AF65-F5344CB8AC3E}">
        <p14:creationId xmlns:p14="http://schemas.microsoft.com/office/powerpoint/2010/main" val="18261345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2501633" y="1893867"/>
            <a:ext cx="3126800" cy="416400"/>
          </a:xfrm>
          <a:prstGeom prst="rect">
            <a:avLst/>
          </a:prstGeom>
        </p:spPr>
        <p:txBody>
          <a:bodyPr spcFirstLastPara="1" wrap="square" lIns="0" tIns="0" rIns="0" bIns="0" anchor="b" anchorCtr="0">
            <a:noAutofit/>
          </a:bodyPr>
          <a:lstStyle>
            <a:lvl1pPr lvl="0" algn="l" rtl="0">
              <a:spcBef>
                <a:spcPts val="0"/>
              </a:spcBef>
              <a:spcAft>
                <a:spcPts val="0"/>
              </a:spcAft>
              <a:buSzPts val="2400"/>
              <a:buNone/>
              <a:defRPr/>
            </a:lvl1pPr>
            <a:lvl2pPr lvl="1" algn="l" rtl="0">
              <a:spcBef>
                <a:spcPts val="0"/>
              </a:spcBef>
              <a:spcAft>
                <a:spcPts val="0"/>
              </a:spcAft>
              <a:buSzPts val="2400"/>
              <a:buNone/>
              <a:defRPr/>
            </a:lvl2pPr>
            <a:lvl3pPr lvl="2" algn="l" rtl="0">
              <a:spcBef>
                <a:spcPts val="0"/>
              </a:spcBef>
              <a:spcAft>
                <a:spcPts val="0"/>
              </a:spcAft>
              <a:buSzPts val="2400"/>
              <a:buNone/>
              <a:defRPr/>
            </a:lvl3pPr>
            <a:lvl4pPr lvl="3" algn="l" rtl="0">
              <a:spcBef>
                <a:spcPts val="0"/>
              </a:spcBef>
              <a:spcAft>
                <a:spcPts val="0"/>
              </a:spcAft>
              <a:buSzPts val="2400"/>
              <a:buNone/>
              <a:defRPr/>
            </a:lvl4pPr>
            <a:lvl5pPr lvl="4" algn="l" rtl="0">
              <a:spcBef>
                <a:spcPts val="0"/>
              </a:spcBef>
              <a:spcAft>
                <a:spcPts val="0"/>
              </a:spcAft>
              <a:buSzPts val="2400"/>
              <a:buNone/>
              <a:defRPr/>
            </a:lvl5pPr>
            <a:lvl6pPr lvl="5" algn="l" rtl="0">
              <a:spcBef>
                <a:spcPts val="0"/>
              </a:spcBef>
              <a:spcAft>
                <a:spcPts val="0"/>
              </a:spcAft>
              <a:buSzPts val="2400"/>
              <a:buNone/>
              <a:defRPr/>
            </a:lvl6pPr>
            <a:lvl7pPr lvl="6" algn="l" rtl="0">
              <a:spcBef>
                <a:spcPts val="0"/>
              </a:spcBef>
              <a:spcAft>
                <a:spcPts val="0"/>
              </a:spcAft>
              <a:buSzPts val="2400"/>
              <a:buNone/>
              <a:defRPr/>
            </a:lvl7pPr>
            <a:lvl8pPr lvl="7" algn="l" rtl="0">
              <a:spcBef>
                <a:spcPts val="0"/>
              </a:spcBef>
              <a:spcAft>
                <a:spcPts val="0"/>
              </a:spcAft>
              <a:buSzPts val="2400"/>
              <a:buNone/>
              <a:defRPr/>
            </a:lvl8pPr>
            <a:lvl9pPr lvl="8" algn="l" rtl="0">
              <a:spcBef>
                <a:spcPts val="0"/>
              </a:spcBef>
              <a:spcAft>
                <a:spcPts val="0"/>
              </a:spcAft>
              <a:buSzPts val="2400"/>
              <a:buNone/>
              <a:defRPr/>
            </a:lvl9pPr>
          </a:lstStyle>
          <a:p>
            <a:r>
              <a:rPr lang="en-US"/>
              <a:t>Click to edit Master title style</a:t>
            </a:r>
            <a:endParaRPr/>
          </a:p>
        </p:txBody>
      </p:sp>
      <p:sp>
        <p:nvSpPr>
          <p:cNvPr id="24" name="Google Shape;24;p6"/>
          <p:cNvSpPr txBox="1">
            <a:spLocks noGrp="1"/>
          </p:cNvSpPr>
          <p:nvPr>
            <p:ph type="body" idx="1"/>
          </p:nvPr>
        </p:nvSpPr>
        <p:spPr>
          <a:xfrm>
            <a:off x="2501633" y="2471336"/>
            <a:ext cx="3126800" cy="2718000"/>
          </a:xfrm>
          <a:prstGeom prst="rect">
            <a:avLst/>
          </a:prstGeom>
        </p:spPr>
        <p:txBody>
          <a:bodyPr spcFirstLastPara="1" wrap="square" lIns="0" tIns="0" rIns="0" bIns="0" anchor="t" anchorCtr="0">
            <a:noAutofit/>
          </a:bodyPr>
          <a:lstStyle>
            <a:lvl1pPr marL="609585" lvl="0" indent="-474121" rtl="0">
              <a:spcBef>
                <a:spcPts val="800"/>
              </a:spcBef>
              <a:spcAft>
                <a:spcPts val="0"/>
              </a:spcAft>
              <a:buSzPts val="2000"/>
              <a:buChar char="&gt;"/>
              <a:defRPr sz="2667"/>
            </a:lvl1pPr>
            <a:lvl2pPr marL="1219170" lvl="1" indent="-474121" rtl="0">
              <a:spcBef>
                <a:spcPts val="0"/>
              </a:spcBef>
              <a:spcAft>
                <a:spcPts val="0"/>
              </a:spcAft>
              <a:buSzPts val="2000"/>
              <a:buChar char="-"/>
              <a:defRPr sz="2667"/>
            </a:lvl2pPr>
            <a:lvl3pPr marL="1828754" lvl="2" indent="-474121" rtl="0">
              <a:spcBef>
                <a:spcPts val="0"/>
              </a:spcBef>
              <a:spcAft>
                <a:spcPts val="0"/>
              </a:spcAft>
              <a:buSzPts val="2000"/>
              <a:buChar char="-"/>
              <a:defRPr sz="2667"/>
            </a:lvl3pPr>
            <a:lvl4pPr marL="2438339" lvl="3" indent="-474121" rtl="0">
              <a:spcBef>
                <a:spcPts val="0"/>
              </a:spcBef>
              <a:spcAft>
                <a:spcPts val="0"/>
              </a:spcAft>
              <a:buSzPts val="2000"/>
              <a:buChar char="-"/>
              <a:defRPr sz="2667"/>
            </a:lvl4pPr>
            <a:lvl5pPr marL="3047924" lvl="4" indent="-474121" rtl="0">
              <a:spcBef>
                <a:spcPts val="0"/>
              </a:spcBef>
              <a:spcAft>
                <a:spcPts val="0"/>
              </a:spcAft>
              <a:buSzPts val="2000"/>
              <a:buChar char="-"/>
              <a:defRPr sz="2667"/>
            </a:lvl5pPr>
            <a:lvl6pPr marL="3657509" lvl="5" indent="-474121" rtl="0">
              <a:spcBef>
                <a:spcPts val="0"/>
              </a:spcBef>
              <a:spcAft>
                <a:spcPts val="0"/>
              </a:spcAft>
              <a:buSzPts val="2000"/>
              <a:buChar char="-"/>
              <a:defRPr sz="2667"/>
            </a:lvl6pPr>
            <a:lvl7pPr marL="4267093" lvl="6" indent="-474121" rtl="0">
              <a:spcBef>
                <a:spcPts val="0"/>
              </a:spcBef>
              <a:spcAft>
                <a:spcPts val="0"/>
              </a:spcAft>
              <a:buSzPts val="2000"/>
              <a:buChar char="-"/>
              <a:defRPr sz="2667"/>
            </a:lvl7pPr>
            <a:lvl8pPr marL="4876678" lvl="7" indent="-474121" rtl="0">
              <a:spcBef>
                <a:spcPts val="0"/>
              </a:spcBef>
              <a:spcAft>
                <a:spcPts val="0"/>
              </a:spcAft>
              <a:buSzPts val="2000"/>
              <a:buChar char="-"/>
              <a:defRPr sz="2667"/>
            </a:lvl8pPr>
            <a:lvl9pPr marL="5486263" lvl="8" indent="-474121" rtl="0">
              <a:spcBef>
                <a:spcPts val="0"/>
              </a:spcBef>
              <a:spcAft>
                <a:spcPts val="0"/>
              </a:spcAft>
              <a:buSzPts val="2000"/>
              <a:buChar char="-"/>
              <a:defRPr sz="2667"/>
            </a:lvl9pPr>
          </a:lstStyle>
          <a:p>
            <a:pPr lvl="0"/>
            <a:r>
              <a:rPr lang="en-US"/>
              <a:t>Click to edit Master text styles</a:t>
            </a:r>
          </a:p>
        </p:txBody>
      </p:sp>
      <p:sp>
        <p:nvSpPr>
          <p:cNvPr id="25" name="Google Shape;25;p6"/>
          <p:cNvSpPr txBox="1">
            <a:spLocks noGrp="1"/>
          </p:cNvSpPr>
          <p:nvPr>
            <p:ph type="sldNum" idx="12"/>
          </p:nvPr>
        </p:nvSpPr>
        <p:spPr>
          <a:xfrm>
            <a:off x="5730200" y="6195733"/>
            <a:ext cx="731600" cy="6620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593DECB3-C4C7-4B5E-BE13-A564CBBB08DB}" type="slidenum">
              <a:rPr lang="en-IN" smtClean="0"/>
              <a:t>‹#›</a:t>
            </a:fld>
            <a:endParaRPr lang="en-IN"/>
          </a:p>
        </p:txBody>
      </p:sp>
    </p:spTree>
    <p:extLst>
      <p:ext uri="{BB962C8B-B14F-4D97-AF65-F5344CB8AC3E}">
        <p14:creationId xmlns:p14="http://schemas.microsoft.com/office/powerpoint/2010/main" val="2546216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p:nvPr/>
        </p:nvSpPr>
        <p:spPr>
          <a:xfrm rot="254369">
            <a:off x="5161350" y="1641392"/>
            <a:ext cx="1874771" cy="158181"/>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 name="Google Shape;28;p7"/>
          <p:cNvSpPr txBox="1">
            <a:spLocks noGrp="1"/>
          </p:cNvSpPr>
          <p:nvPr>
            <p:ph type="title"/>
          </p:nvPr>
        </p:nvSpPr>
        <p:spPr>
          <a:xfrm>
            <a:off x="2171033" y="1081067"/>
            <a:ext cx="7850000" cy="594000"/>
          </a:xfrm>
          <a:prstGeom prst="rect">
            <a:avLst/>
          </a:prstGeom>
        </p:spPr>
        <p:txBody>
          <a:bodyPr spcFirstLastPara="1" wrap="square" lIns="0" tIns="0" rIns="0" bIns="0"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r>
              <a:rPr lang="en-US"/>
              <a:t>Click to edit Master title style</a:t>
            </a:r>
            <a:endParaRPr/>
          </a:p>
        </p:txBody>
      </p:sp>
      <p:sp>
        <p:nvSpPr>
          <p:cNvPr id="29" name="Google Shape;29;p7"/>
          <p:cNvSpPr txBox="1">
            <a:spLocks noGrp="1"/>
          </p:cNvSpPr>
          <p:nvPr>
            <p:ph type="body" idx="1"/>
          </p:nvPr>
        </p:nvSpPr>
        <p:spPr>
          <a:xfrm>
            <a:off x="2170967" y="1905100"/>
            <a:ext cx="3628400" cy="3878400"/>
          </a:xfrm>
          <a:prstGeom prst="rect">
            <a:avLst/>
          </a:prstGeom>
        </p:spPr>
        <p:txBody>
          <a:bodyPr spcFirstLastPara="1" wrap="square" lIns="0" tIns="0" rIns="0" bIns="0" anchor="t" anchorCtr="0">
            <a:noAutofit/>
          </a:bodyPr>
          <a:lstStyle>
            <a:lvl1pPr marL="609585" lvl="0" indent="-474121">
              <a:spcBef>
                <a:spcPts val="800"/>
              </a:spcBef>
              <a:spcAft>
                <a:spcPts val="0"/>
              </a:spcAft>
              <a:buSzPts val="2000"/>
              <a:buChar char="&gt;"/>
              <a:defRPr sz="2667"/>
            </a:lvl1pPr>
            <a:lvl2pPr marL="1219170" lvl="1" indent="-474121">
              <a:spcBef>
                <a:spcPts val="0"/>
              </a:spcBef>
              <a:spcAft>
                <a:spcPts val="0"/>
              </a:spcAft>
              <a:buSzPts val="2000"/>
              <a:buChar char="-"/>
              <a:defRPr sz="2667"/>
            </a:lvl2pPr>
            <a:lvl3pPr marL="1828754" lvl="2" indent="-474121">
              <a:spcBef>
                <a:spcPts val="0"/>
              </a:spcBef>
              <a:spcAft>
                <a:spcPts val="0"/>
              </a:spcAft>
              <a:buSzPts val="2000"/>
              <a:buChar char="-"/>
              <a:defRPr sz="2667"/>
            </a:lvl3pPr>
            <a:lvl4pPr marL="2438339" lvl="3" indent="-474121">
              <a:spcBef>
                <a:spcPts val="0"/>
              </a:spcBef>
              <a:spcAft>
                <a:spcPts val="0"/>
              </a:spcAft>
              <a:buSzPts val="2000"/>
              <a:buChar char="-"/>
              <a:defRPr sz="2667"/>
            </a:lvl4pPr>
            <a:lvl5pPr marL="3047924" lvl="4" indent="-474121">
              <a:spcBef>
                <a:spcPts val="0"/>
              </a:spcBef>
              <a:spcAft>
                <a:spcPts val="0"/>
              </a:spcAft>
              <a:buSzPts val="2000"/>
              <a:buChar char="-"/>
              <a:defRPr sz="2667"/>
            </a:lvl5pPr>
            <a:lvl6pPr marL="3657509" lvl="5" indent="-474121">
              <a:spcBef>
                <a:spcPts val="0"/>
              </a:spcBef>
              <a:spcAft>
                <a:spcPts val="0"/>
              </a:spcAft>
              <a:buSzPts val="2000"/>
              <a:buChar char="-"/>
              <a:defRPr sz="2667"/>
            </a:lvl6pPr>
            <a:lvl7pPr marL="4267093" lvl="6" indent="-474121">
              <a:spcBef>
                <a:spcPts val="0"/>
              </a:spcBef>
              <a:spcAft>
                <a:spcPts val="0"/>
              </a:spcAft>
              <a:buSzPts val="2000"/>
              <a:buChar char="-"/>
              <a:defRPr sz="2667"/>
            </a:lvl7pPr>
            <a:lvl8pPr marL="4876678" lvl="7" indent="-474121">
              <a:spcBef>
                <a:spcPts val="0"/>
              </a:spcBef>
              <a:spcAft>
                <a:spcPts val="0"/>
              </a:spcAft>
              <a:buSzPts val="2000"/>
              <a:buChar char="-"/>
              <a:defRPr sz="2667"/>
            </a:lvl8pPr>
            <a:lvl9pPr marL="5486263" lvl="8" indent="-474121">
              <a:spcBef>
                <a:spcPts val="0"/>
              </a:spcBef>
              <a:spcAft>
                <a:spcPts val="0"/>
              </a:spcAft>
              <a:buSzPts val="2000"/>
              <a:buChar char="-"/>
              <a:defRPr sz="2667"/>
            </a:lvl9pPr>
          </a:lstStyle>
          <a:p>
            <a:pPr lvl="0"/>
            <a:r>
              <a:rPr lang="en-US"/>
              <a:t>Click to edit Master text styles</a:t>
            </a:r>
          </a:p>
        </p:txBody>
      </p:sp>
      <p:sp>
        <p:nvSpPr>
          <p:cNvPr id="30" name="Google Shape;30;p7"/>
          <p:cNvSpPr txBox="1">
            <a:spLocks noGrp="1"/>
          </p:cNvSpPr>
          <p:nvPr>
            <p:ph type="body" idx="2"/>
          </p:nvPr>
        </p:nvSpPr>
        <p:spPr>
          <a:xfrm>
            <a:off x="6392732" y="1905100"/>
            <a:ext cx="3628400" cy="3878400"/>
          </a:xfrm>
          <a:prstGeom prst="rect">
            <a:avLst/>
          </a:prstGeom>
        </p:spPr>
        <p:txBody>
          <a:bodyPr spcFirstLastPara="1" wrap="square" lIns="0" tIns="0" rIns="0" bIns="0" anchor="t" anchorCtr="0">
            <a:noAutofit/>
          </a:bodyPr>
          <a:lstStyle>
            <a:lvl1pPr marL="609585" lvl="0" indent="-474121">
              <a:spcBef>
                <a:spcPts val="800"/>
              </a:spcBef>
              <a:spcAft>
                <a:spcPts val="0"/>
              </a:spcAft>
              <a:buSzPts val="2000"/>
              <a:buChar char="&gt;"/>
              <a:defRPr sz="2667"/>
            </a:lvl1pPr>
            <a:lvl2pPr marL="1219170" lvl="1" indent="-474121">
              <a:spcBef>
                <a:spcPts val="0"/>
              </a:spcBef>
              <a:spcAft>
                <a:spcPts val="0"/>
              </a:spcAft>
              <a:buSzPts val="2000"/>
              <a:buChar char="-"/>
              <a:defRPr sz="2667"/>
            </a:lvl2pPr>
            <a:lvl3pPr marL="1828754" lvl="2" indent="-474121">
              <a:spcBef>
                <a:spcPts val="0"/>
              </a:spcBef>
              <a:spcAft>
                <a:spcPts val="0"/>
              </a:spcAft>
              <a:buSzPts val="2000"/>
              <a:buChar char="-"/>
              <a:defRPr sz="2667"/>
            </a:lvl3pPr>
            <a:lvl4pPr marL="2438339" lvl="3" indent="-474121">
              <a:spcBef>
                <a:spcPts val="0"/>
              </a:spcBef>
              <a:spcAft>
                <a:spcPts val="0"/>
              </a:spcAft>
              <a:buSzPts val="2000"/>
              <a:buChar char="-"/>
              <a:defRPr sz="2667"/>
            </a:lvl4pPr>
            <a:lvl5pPr marL="3047924" lvl="4" indent="-474121">
              <a:spcBef>
                <a:spcPts val="0"/>
              </a:spcBef>
              <a:spcAft>
                <a:spcPts val="0"/>
              </a:spcAft>
              <a:buSzPts val="2000"/>
              <a:buChar char="-"/>
              <a:defRPr sz="2667"/>
            </a:lvl5pPr>
            <a:lvl6pPr marL="3657509" lvl="5" indent="-474121">
              <a:spcBef>
                <a:spcPts val="0"/>
              </a:spcBef>
              <a:spcAft>
                <a:spcPts val="0"/>
              </a:spcAft>
              <a:buSzPts val="2000"/>
              <a:buChar char="-"/>
              <a:defRPr sz="2667"/>
            </a:lvl6pPr>
            <a:lvl7pPr marL="4267093" lvl="6" indent="-474121">
              <a:spcBef>
                <a:spcPts val="0"/>
              </a:spcBef>
              <a:spcAft>
                <a:spcPts val="0"/>
              </a:spcAft>
              <a:buSzPts val="2000"/>
              <a:buChar char="-"/>
              <a:defRPr sz="2667"/>
            </a:lvl7pPr>
            <a:lvl8pPr marL="4876678" lvl="7" indent="-474121">
              <a:spcBef>
                <a:spcPts val="0"/>
              </a:spcBef>
              <a:spcAft>
                <a:spcPts val="0"/>
              </a:spcAft>
              <a:buSzPts val="2000"/>
              <a:buChar char="-"/>
              <a:defRPr sz="2667"/>
            </a:lvl8pPr>
            <a:lvl9pPr marL="5486263" lvl="8" indent="-474121">
              <a:spcBef>
                <a:spcPts val="0"/>
              </a:spcBef>
              <a:spcAft>
                <a:spcPts val="0"/>
              </a:spcAft>
              <a:buSzPts val="2000"/>
              <a:buChar char="-"/>
              <a:defRPr sz="2667"/>
            </a:lvl9pPr>
          </a:lstStyle>
          <a:p>
            <a:pPr lvl="0"/>
            <a:r>
              <a:rPr lang="en-US"/>
              <a:t>Click to edit Master text styles</a:t>
            </a:r>
          </a:p>
        </p:txBody>
      </p:sp>
      <p:sp>
        <p:nvSpPr>
          <p:cNvPr id="31" name="Google Shape;31;p7"/>
          <p:cNvSpPr txBox="1">
            <a:spLocks noGrp="1"/>
          </p:cNvSpPr>
          <p:nvPr>
            <p:ph type="sldNum" idx="12"/>
          </p:nvPr>
        </p:nvSpPr>
        <p:spPr>
          <a:xfrm>
            <a:off x="5730200" y="6195733"/>
            <a:ext cx="731600" cy="6620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593DECB3-C4C7-4B5E-BE13-A564CBBB08DB}" type="slidenum">
              <a:rPr lang="en-IN" smtClean="0"/>
              <a:t>‹#›</a:t>
            </a:fld>
            <a:endParaRPr lang="en-IN"/>
          </a:p>
        </p:txBody>
      </p:sp>
    </p:spTree>
    <p:extLst>
      <p:ext uri="{BB962C8B-B14F-4D97-AF65-F5344CB8AC3E}">
        <p14:creationId xmlns:p14="http://schemas.microsoft.com/office/powerpoint/2010/main" val="2081565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9"/>
          <p:cNvSpPr/>
          <p:nvPr/>
        </p:nvSpPr>
        <p:spPr>
          <a:xfrm rot="254369">
            <a:off x="5161350" y="1641392"/>
            <a:ext cx="1874771" cy="158181"/>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 name="Google Shape;41;p9"/>
          <p:cNvSpPr txBox="1">
            <a:spLocks noGrp="1"/>
          </p:cNvSpPr>
          <p:nvPr>
            <p:ph type="title"/>
          </p:nvPr>
        </p:nvSpPr>
        <p:spPr>
          <a:xfrm>
            <a:off x="2171033" y="1081067"/>
            <a:ext cx="7850000" cy="594000"/>
          </a:xfrm>
          <a:prstGeom prst="rect">
            <a:avLst/>
          </a:prstGeom>
        </p:spPr>
        <p:txBody>
          <a:bodyPr spcFirstLastPara="1" wrap="square" lIns="0" tIns="0" rIns="0" bIns="0"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r>
              <a:rPr lang="en-US"/>
              <a:t>Click to edit Master title style</a:t>
            </a:r>
            <a:endParaRPr/>
          </a:p>
        </p:txBody>
      </p:sp>
      <p:sp>
        <p:nvSpPr>
          <p:cNvPr id="42" name="Google Shape;42;p9"/>
          <p:cNvSpPr txBox="1">
            <a:spLocks noGrp="1"/>
          </p:cNvSpPr>
          <p:nvPr>
            <p:ph type="sldNum" idx="12"/>
          </p:nvPr>
        </p:nvSpPr>
        <p:spPr>
          <a:xfrm>
            <a:off x="5730200" y="6195733"/>
            <a:ext cx="731600" cy="6620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593DECB3-C4C7-4B5E-BE13-A564CBBB08DB}" type="slidenum">
              <a:rPr lang="en-IN" smtClean="0"/>
              <a:t>‹#›</a:t>
            </a:fld>
            <a:endParaRPr lang="en-IN"/>
          </a:p>
        </p:txBody>
      </p:sp>
    </p:spTree>
    <p:extLst>
      <p:ext uri="{BB962C8B-B14F-4D97-AF65-F5344CB8AC3E}">
        <p14:creationId xmlns:p14="http://schemas.microsoft.com/office/powerpoint/2010/main" val="3127035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
    <p:bg>
      <p:bgPr>
        <a:blipFill>
          <a:blip r:embed="rId2">
            <a:alphaModFix/>
          </a:blip>
          <a:stretch>
            <a:fillRect/>
          </a:stretch>
        </a:blipFill>
        <a:effectLst/>
      </p:bgPr>
    </p:bg>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4090800" y="5468667"/>
            <a:ext cx="4010400" cy="692800"/>
          </a:xfrm>
          <a:prstGeom prst="rect">
            <a:avLst/>
          </a:prstGeom>
        </p:spPr>
        <p:txBody>
          <a:bodyPr spcFirstLastPara="1" wrap="square" lIns="0" tIns="0" rIns="0" bIns="0" anchor="t" anchorCtr="0">
            <a:noAutofit/>
          </a:bodyPr>
          <a:lstStyle>
            <a:lvl1pPr marL="609585" lvl="0" indent="-304792" algn="ctr">
              <a:spcBef>
                <a:spcPts val="480"/>
              </a:spcBef>
              <a:spcAft>
                <a:spcPts val="0"/>
              </a:spcAft>
              <a:buSzPts val="1600"/>
              <a:buNone/>
              <a:defRPr sz="2133">
                <a:solidFill>
                  <a:schemeClr val="dk2"/>
                </a:solidFill>
              </a:defRPr>
            </a:lvl1pPr>
          </a:lstStyle>
          <a:p>
            <a:pPr lvl="0"/>
            <a:r>
              <a:rPr lang="en-US"/>
              <a:t>Click to edit Master text styles</a:t>
            </a:r>
          </a:p>
        </p:txBody>
      </p:sp>
      <p:sp>
        <p:nvSpPr>
          <p:cNvPr id="45" name="Google Shape;45;p10"/>
          <p:cNvSpPr txBox="1">
            <a:spLocks noGrp="1"/>
          </p:cNvSpPr>
          <p:nvPr>
            <p:ph type="sldNum" idx="12"/>
          </p:nvPr>
        </p:nvSpPr>
        <p:spPr>
          <a:xfrm>
            <a:off x="5730200" y="6281933"/>
            <a:ext cx="731600" cy="576000"/>
          </a:xfrm>
          <a:prstGeom prst="rect">
            <a:avLst/>
          </a:prstGeom>
        </p:spPr>
        <p:txBody>
          <a:bodyPr spcFirstLastPara="1" wrap="square" lIns="0" tIns="0" rIns="0" bIns="0"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fld id="{593DECB3-C4C7-4B5E-BE13-A564CBBB08DB}" type="slidenum">
              <a:rPr lang="en-IN" smtClean="0"/>
              <a:t>‹#›</a:t>
            </a:fld>
            <a:endParaRPr lang="en-IN"/>
          </a:p>
        </p:txBody>
      </p:sp>
    </p:spTree>
    <p:extLst>
      <p:ext uri="{BB962C8B-B14F-4D97-AF65-F5344CB8AC3E}">
        <p14:creationId xmlns:p14="http://schemas.microsoft.com/office/powerpoint/2010/main" val="333840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 background">
  <p:cSld name="Image background">
    <p:spTree>
      <p:nvGrpSpPr>
        <p:cNvPr id="1" name="Shape 56"/>
        <p:cNvGrpSpPr/>
        <p:nvPr/>
      </p:nvGrpSpPr>
      <p:grpSpPr>
        <a:xfrm>
          <a:off x="0" y="0"/>
          <a:ext cx="0" cy="0"/>
          <a:chOff x="0" y="0"/>
          <a:chExt cx="0" cy="0"/>
        </a:xfrm>
      </p:grpSpPr>
      <p:pic>
        <p:nvPicPr>
          <p:cNvPr id="57" name="Google Shape;57;p15"/>
          <p:cNvPicPr preferRelativeResize="0"/>
          <p:nvPr/>
        </p:nvPicPr>
        <p:blipFill>
          <a:blip r:embed="rId2">
            <a:alphaModFix/>
          </a:blip>
          <a:stretch>
            <a:fillRect/>
          </a:stretch>
        </p:blipFill>
        <p:spPr>
          <a:xfrm>
            <a:off x="1" y="0"/>
            <a:ext cx="12192001" cy="6858000"/>
          </a:xfrm>
          <a:prstGeom prst="rect">
            <a:avLst/>
          </a:prstGeom>
          <a:noFill/>
          <a:ln>
            <a:noFill/>
          </a:ln>
        </p:spPr>
      </p:pic>
      <p:sp>
        <p:nvSpPr>
          <p:cNvPr id="58" name="Google Shape;58;p15"/>
          <p:cNvSpPr txBox="1">
            <a:spLocks noGrp="1"/>
          </p:cNvSpPr>
          <p:nvPr>
            <p:ph type="sldNum" idx="12"/>
          </p:nvPr>
        </p:nvSpPr>
        <p:spPr>
          <a:xfrm>
            <a:off x="5730200" y="6195733"/>
            <a:ext cx="731600" cy="6620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593DECB3-C4C7-4B5E-BE13-A564CBBB08DB}" type="slidenum">
              <a:rPr lang="en-IN" smtClean="0"/>
              <a:t>‹#›</a:t>
            </a:fld>
            <a:endParaRPr lang="en-IN"/>
          </a:p>
        </p:txBody>
      </p:sp>
    </p:spTree>
    <p:extLst>
      <p:ext uri="{BB962C8B-B14F-4D97-AF65-F5344CB8AC3E}">
        <p14:creationId xmlns:p14="http://schemas.microsoft.com/office/powerpoint/2010/main" val="21618963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Gadget - Tablet">
  <p:cSld name="Gadget - Tablet">
    <p:bg>
      <p:bgPr>
        <a:blipFill>
          <a:blip r:embed="rId2">
            <a:alphaModFix/>
          </a:blip>
          <a:stretch>
            <a:fillRect/>
          </a:stretch>
        </a:blipFill>
        <a:effectLst/>
      </p:bgPr>
    </p:bg>
    <p:spTree>
      <p:nvGrpSpPr>
        <p:cNvPr id="1" name="Shape 53"/>
        <p:cNvGrpSpPr/>
        <p:nvPr/>
      </p:nvGrpSpPr>
      <p:grpSpPr>
        <a:xfrm>
          <a:off x="0" y="0"/>
          <a:ext cx="0" cy="0"/>
          <a:chOff x="0" y="0"/>
          <a:chExt cx="0" cy="0"/>
        </a:xfrm>
      </p:grpSpPr>
      <p:sp>
        <p:nvSpPr>
          <p:cNvPr id="54" name="Google Shape;54;p14"/>
          <p:cNvSpPr txBox="1">
            <a:spLocks noGrp="1"/>
          </p:cNvSpPr>
          <p:nvPr>
            <p:ph type="sldNum" idx="12"/>
          </p:nvPr>
        </p:nvSpPr>
        <p:spPr>
          <a:xfrm>
            <a:off x="5730200" y="6195733"/>
            <a:ext cx="731600" cy="6620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
        <p:nvSpPr>
          <p:cNvPr id="55" name="Google Shape;55;p14"/>
          <p:cNvSpPr txBox="1">
            <a:spLocks noGrp="1"/>
          </p:cNvSpPr>
          <p:nvPr>
            <p:ph type="body" idx="1"/>
          </p:nvPr>
        </p:nvSpPr>
        <p:spPr>
          <a:xfrm>
            <a:off x="2337267" y="1967833"/>
            <a:ext cx="1709200" cy="1797600"/>
          </a:xfrm>
          <a:prstGeom prst="rect">
            <a:avLst/>
          </a:prstGeom>
        </p:spPr>
        <p:txBody>
          <a:bodyPr spcFirstLastPara="1" wrap="square" lIns="0" tIns="0" rIns="0" bIns="0" anchor="t" anchorCtr="0">
            <a:noAutofit/>
          </a:bodyPr>
          <a:lstStyle>
            <a:lvl1pPr marL="609585" lvl="0" indent="-406390" rtl="0">
              <a:spcBef>
                <a:spcPts val="800"/>
              </a:spcBef>
              <a:spcAft>
                <a:spcPts val="0"/>
              </a:spcAft>
              <a:buSzPts val="1200"/>
              <a:buChar char="&gt;"/>
              <a:defRPr sz="1600"/>
            </a:lvl1pPr>
            <a:lvl2pPr marL="1219170" lvl="1" indent="-406390" rtl="0">
              <a:spcBef>
                <a:spcPts val="0"/>
              </a:spcBef>
              <a:spcAft>
                <a:spcPts val="0"/>
              </a:spcAft>
              <a:buSzPts val="1200"/>
              <a:buChar char="-"/>
              <a:defRPr sz="1600"/>
            </a:lvl2pPr>
            <a:lvl3pPr marL="1828754" lvl="2" indent="-406390" rtl="0">
              <a:spcBef>
                <a:spcPts val="0"/>
              </a:spcBef>
              <a:spcAft>
                <a:spcPts val="0"/>
              </a:spcAft>
              <a:buSzPts val="1200"/>
              <a:buChar char="-"/>
              <a:defRPr sz="1600"/>
            </a:lvl3pPr>
            <a:lvl4pPr marL="2438339" lvl="3" indent="-406390" rtl="0">
              <a:spcBef>
                <a:spcPts val="0"/>
              </a:spcBef>
              <a:spcAft>
                <a:spcPts val="0"/>
              </a:spcAft>
              <a:buSzPts val="1200"/>
              <a:buChar char="-"/>
              <a:defRPr sz="1600"/>
            </a:lvl4pPr>
            <a:lvl5pPr marL="3047924" lvl="4" indent="-406390" rtl="0">
              <a:spcBef>
                <a:spcPts val="0"/>
              </a:spcBef>
              <a:spcAft>
                <a:spcPts val="0"/>
              </a:spcAft>
              <a:buSzPts val="1200"/>
              <a:buChar char="-"/>
              <a:defRPr sz="1600"/>
            </a:lvl5pPr>
            <a:lvl6pPr marL="3657509" lvl="5" indent="-406390" rtl="0">
              <a:spcBef>
                <a:spcPts val="0"/>
              </a:spcBef>
              <a:spcAft>
                <a:spcPts val="0"/>
              </a:spcAft>
              <a:buSzPts val="1200"/>
              <a:buChar char="-"/>
              <a:defRPr sz="1600"/>
            </a:lvl6pPr>
            <a:lvl7pPr marL="4267093" lvl="6" indent="-406390" rtl="0">
              <a:spcBef>
                <a:spcPts val="0"/>
              </a:spcBef>
              <a:spcAft>
                <a:spcPts val="0"/>
              </a:spcAft>
              <a:buSzPts val="1200"/>
              <a:buChar char="-"/>
              <a:defRPr sz="1600"/>
            </a:lvl7pPr>
            <a:lvl8pPr marL="4876678" lvl="7" indent="-406390" rtl="0">
              <a:spcBef>
                <a:spcPts val="0"/>
              </a:spcBef>
              <a:spcAft>
                <a:spcPts val="0"/>
              </a:spcAft>
              <a:buSzPts val="1200"/>
              <a:buChar char="-"/>
              <a:defRPr sz="1600"/>
            </a:lvl8pPr>
            <a:lvl9pPr marL="5486263" lvl="8" indent="-406390" rtl="0">
              <a:spcBef>
                <a:spcPts val="0"/>
              </a:spcBef>
              <a:spcAft>
                <a:spcPts val="0"/>
              </a:spcAft>
              <a:buSzPts val="1200"/>
              <a:buChar char="-"/>
              <a:defRPr sz="1600"/>
            </a:lvl9pPr>
          </a:lstStyle>
          <a:p>
            <a:endParaRPr/>
          </a:p>
        </p:txBody>
      </p:sp>
    </p:spTree>
    <p:extLst>
      <p:ext uri="{BB962C8B-B14F-4D97-AF65-F5344CB8AC3E}">
        <p14:creationId xmlns:p14="http://schemas.microsoft.com/office/powerpoint/2010/main" val="1746654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171033" y="1081067"/>
            <a:ext cx="7850000" cy="594000"/>
          </a:xfrm>
          <a:prstGeom prst="rect">
            <a:avLst/>
          </a:prstGeom>
          <a:noFill/>
          <a:ln>
            <a:noFill/>
          </a:ln>
        </p:spPr>
        <p:txBody>
          <a:bodyPr spcFirstLastPara="1" wrap="square" lIns="0" tIns="0" rIns="0" bIns="0" anchor="b" anchorCtr="0">
            <a:noAutofit/>
          </a:bodyPr>
          <a:lstStyle>
            <a:lvl1pPr lvl="0"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1pPr>
            <a:lvl2pPr lvl="1"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2pPr>
            <a:lvl3pPr lvl="2"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3pPr>
            <a:lvl4pPr lvl="3"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4pPr>
            <a:lvl5pPr lvl="4"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5pPr>
            <a:lvl6pPr lvl="5"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6pPr>
            <a:lvl7pPr lvl="6"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7pPr>
            <a:lvl8pPr lvl="7"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8pPr>
            <a:lvl9pPr lvl="8"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9pPr>
          </a:lstStyle>
          <a:p>
            <a:endParaRPr/>
          </a:p>
        </p:txBody>
      </p:sp>
      <p:sp>
        <p:nvSpPr>
          <p:cNvPr id="7" name="Google Shape;7;p1"/>
          <p:cNvSpPr txBox="1">
            <a:spLocks noGrp="1"/>
          </p:cNvSpPr>
          <p:nvPr>
            <p:ph type="body" idx="1"/>
          </p:nvPr>
        </p:nvSpPr>
        <p:spPr>
          <a:xfrm>
            <a:off x="2171033" y="1905100"/>
            <a:ext cx="7850000" cy="3878400"/>
          </a:xfrm>
          <a:prstGeom prst="rect">
            <a:avLst/>
          </a:prstGeom>
          <a:noFill/>
          <a:ln>
            <a:noFill/>
          </a:ln>
        </p:spPr>
        <p:txBody>
          <a:bodyPr spcFirstLastPara="1" wrap="square" lIns="0" tIns="0" rIns="0" bIns="0" anchor="t" anchorCtr="0">
            <a:noAutofit/>
          </a:bodyPr>
          <a:lstStyle>
            <a:lvl1pPr marL="457200" lvl="0" indent="-381000">
              <a:spcBef>
                <a:spcPts val="600"/>
              </a:spcBef>
              <a:spcAft>
                <a:spcPts val="0"/>
              </a:spcAft>
              <a:buClr>
                <a:schemeClr val="dk2"/>
              </a:buClr>
              <a:buSzPts val="2400"/>
              <a:buFont typeface="Patrick Hand"/>
              <a:buChar char="&gt;"/>
              <a:defRPr sz="2400">
                <a:solidFill>
                  <a:schemeClr val="dk1"/>
                </a:solidFill>
                <a:latin typeface="Patrick Hand"/>
                <a:ea typeface="Patrick Hand"/>
                <a:cs typeface="Patrick Hand"/>
                <a:sym typeface="Patrick Hand"/>
              </a:defRPr>
            </a:lvl1pPr>
            <a:lvl2pPr marL="914400" lvl="1"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2pPr>
            <a:lvl3pPr marL="1371600" lvl="2"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3pPr>
            <a:lvl4pPr marL="1828800" lvl="3"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4pPr>
            <a:lvl5pPr marL="2286000" lvl="4"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5pPr>
            <a:lvl6pPr marL="2743200" lvl="5"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6pPr>
            <a:lvl7pPr marL="3200400" lvl="6"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7pPr>
            <a:lvl8pPr marL="3657600" lvl="7"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8pPr>
            <a:lvl9pPr marL="4114800" lvl="8"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9pPr>
          </a:lstStyle>
          <a:p>
            <a:endParaRPr/>
          </a:p>
        </p:txBody>
      </p:sp>
      <p:sp>
        <p:nvSpPr>
          <p:cNvPr id="8" name="Google Shape;8;p1"/>
          <p:cNvSpPr txBox="1">
            <a:spLocks noGrp="1"/>
          </p:cNvSpPr>
          <p:nvPr>
            <p:ph type="sldNum" idx="12"/>
          </p:nvPr>
        </p:nvSpPr>
        <p:spPr>
          <a:xfrm>
            <a:off x="5730200" y="6195733"/>
            <a:ext cx="731600" cy="662000"/>
          </a:xfrm>
          <a:prstGeom prst="rect">
            <a:avLst/>
          </a:prstGeom>
          <a:noFill/>
          <a:ln>
            <a:noFill/>
          </a:ln>
        </p:spPr>
        <p:txBody>
          <a:bodyPr spcFirstLastPara="1" wrap="square" lIns="0" tIns="0" rIns="0" bIns="0" anchor="ctr" anchorCtr="0">
            <a:noAutofit/>
          </a:bodyPr>
          <a:lstStyle>
            <a:lvl1pPr lvl="0" algn="ctr">
              <a:buNone/>
              <a:defRPr sz="1733">
                <a:solidFill>
                  <a:schemeClr val="lt1"/>
                </a:solidFill>
                <a:latin typeface="Patrick Hand"/>
                <a:ea typeface="Patrick Hand"/>
                <a:cs typeface="Patrick Hand"/>
                <a:sym typeface="Patrick Hand"/>
              </a:defRPr>
            </a:lvl1pPr>
            <a:lvl2pPr lvl="1" algn="ctr">
              <a:buNone/>
              <a:defRPr sz="1733">
                <a:solidFill>
                  <a:schemeClr val="lt1"/>
                </a:solidFill>
                <a:latin typeface="Patrick Hand"/>
                <a:ea typeface="Patrick Hand"/>
                <a:cs typeface="Patrick Hand"/>
                <a:sym typeface="Patrick Hand"/>
              </a:defRPr>
            </a:lvl2pPr>
            <a:lvl3pPr lvl="2" algn="ctr">
              <a:buNone/>
              <a:defRPr sz="1733">
                <a:solidFill>
                  <a:schemeClr val="lt1"/>
                </a:solidFill>
                <a:latin typeface="Patrick Hand"/>
                <a:ea typeface="Patrick Hand"/>
                <a:cs typeface="Patrick Hand"/>
                <a:sym typeface="Patrick Hand"/>
              </a:defRPr>
            </a:lvl3pPr>
            <a:lvl4pPr lvl="3" algn="ctr">
              <a:buNone/>
              <a:defRPr sz="1733">
                <a:solidFill>
                  <a:schemeClr val="lt1"/>
                </a:solidFill>
                <a:latin typeface="Patrick Hand"/>
                <a:ea typeface="Patrick Hand"/>
                <a:cs typeface="Patrick Hand"/>
                <a:sym typeface="Patrick Hand"/>
              </a:defRPr>
            </a:lvl4pPr>
            <a:lvl5pPr lvl="4" algn="ctr">
              <a:buNone/>
              <a:defRPr sz="1733">
                <a:solidFill>
                  <a:schemeClr val="lt1"/>
                </a:solidFill>
                <a:latin typeface="Patrick Hand"/>
                <a:ea typeface="Patrick Hand"/>
                <a:cs typeface="Patrick Hand"/>
                <a:sym typeface="Patrick Hand"/>
              </a:defRPr>
            </a:lvl5pPr>
            <a:lvl6pPr lvl="5" algn="ctr">
              <a:buNone/>
              <a:defRPr sz="1733">
                <a:solidFill>
                  <a:schemeClr val="lt1"/>
                </a:solidFill>
                <a:latin typeface="Patrick Hand"/>
                <a:ea typeface="Patrick Hand"/>
                <a:cs typeface="Patrick Hand"/>
                <a:sym typeface="Patrick Hand"/>
              </a:defRPr>
            </a:lvl6pPr>
            <a:lvl7pPr lvl="6" algn="ctr">
              <a:buNone/>
              <a:defRPr sz="1733">
                <a:solidFill>
                  <a:schemeClr val="lt1"/>
                </a:solidFill>
                <a:latin typeface="Patrick Hand"/>
                <a:ea typeface="Patrick Hand"/>
                <a:cs typeface="Patrick Hand"/>
                <a:sym typeface="Patrick Hand"/>
              </a:defRPr>
            </a:lvl7pPr>
            <a:lvl8pPr lvl="7" algn="ctr">
              <a:buNone/>
              <a:defRPr sz="1733">
                <a:solidFill>
                  <a:schemeClr val="lt1"/>
                </a:solidFill>
                <a:latin typeface="Patrick Hand"/>
                <a:ea typeface="Patrick Hand"/>
                <a:cs typeface="Patrick Hand"/>
                <a:sym typeface="Patrick Hand"/>
              </a:defRPr>
            </a:lvl8pPr>
            <a:lvl9pPr lvl="8" algn="ctr">
              <a:buNone/>
              <a:defRPr sz="1733">
                <a:solidFill>
                  <a:schemeClr val="lt1"/>
                </a:solidFill>
                <a:latin typeface="Patrick Hand"/>
                <a:ea typeface="Patrick Hand"/>
                <a:cs typeface="Patrick Hand"/>
                <a:sym typeface="Patrick Hand"/>
              </a:defRPr>
            </a:lvl9pPr>
          </a:lstStyle>
          <a:p>
            <a:fld id="{593DECB3-C4C7-4B5E-BE13-A564CBBB08DB}" type="slidenum">
              <a:rPr lang="en-IN" smtClean="0"/>
              <a:t>‹#›</a:t>
            </a:fld>
            <a:endParaRPr lang="en-IN"/>
          </a:p>
        </p:txBody>
      </p:sp>
    </p:spTree>
    <p:extLst>
      <p:ext uri="{BB962C8B-B14F-4D97-AF65-F5344CB8AC3E}">
        <p14:creationId xmlns:p14="http://schemas.microsoft.com/office/powerpoint/2010/main" val="2253287257"/>
      </p:ext>
    </p:extLst>
  </p:cSld>
  <p:clrMap bg1="lt1" tx1="dk1" bg2="dk2" tx2="lt2" accent1="accent1" accent2="accent2" accent3="accent3" accent4="accent4" accent5="accent5" accent6="accent6" hlink="hlink" folHlink="folHlink"/>
  <p:sldLayoutIdLst>
    <p:sldLayoutId id="2147483793" r:id="rId1"/>
    <p:sldLayoutId id="2147483795" r:id="rId2"/>
    <p:sldLayoutId id="2147483796" r:id="rId3"/>
    <p:sldLayoutId id="2147483797" r:id="rId4"/>
    <p:sldLayoutId id="2147483798" r:id="rId5"/>
    <p:sldLayoutId id="2147483800" r:id="rId6"/>
    <p:sldLayoutId id="2147483801" r:id="rId7"/>
    <p:sldLayoutId id="2147483806" r:id="rId8"/>
    <p:sldLayoutId id="2147483807" r:id="rId9"/>
  </p:sldLayoutIdLst>
  <p:transition>
    <p:fade thruBlk="1"/>
  </p:transition>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8.jpeg"/><Relationship Id="rId1" Type="http://schemas.openxmlformats.org/officeDocument/2006/relationships/slideLayout" Target="../slideLayouts/slideLayout6.xml"/><Relationship Id="rId4" Type="http://schemas.openxmlformats.org/officeDocument/2006/relationships/image" Target="../media/image17.jpeg"/></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8.xml"/><Relationship Id="rId4" Type="http://schemas.openxmlformats.org/officeDocument/2006/relationships/image" Target="../media/image24.jpg"/></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diagramData" Target="../diagrams/data3.xml"/><Relationship Id="rId18" Type="http://schemas.openxmlformats.org/officeDocument/2006/relationships/diagramData" Target="../diagrams/data4.xml"/><Relationship Id="rId3" Type="http://schemas.openxmlformats.org/officeDocument/2006/relationships/diagramData" Target="../diagrams/data1.xml"/><Relationship Id="rId21" Type="http://schemas.openxmlformats.org/officeDocument/2006/relationships/diagramColors" Target="../diagrams/colors4.xml"/><Relationship Id="rId7" Type="http://schemas.microsoft.com/office/2007/relationships/diagramDrawing" Target="../diagrams/drawing1.xml"/><Relationship Id="rId12" Type="http://schemas.microsoft.com/office/2007/relationships/diagramDrawing" Target="../diagrams/drawing2.xml"/><Relationship Id="rId17" Type="http://schemas.microsoft.com/office/2007/relationships/diagramDrawing" Target="../diagrams/drawing3.xml"/><Relationship Id="rId2" Type="http://schemas.openxmlformats.org/officeDocument/2006/relationships/image" Target="../media/image8.jpeg"/><Relationship Id="rId16" Type="http://schemas.openxmlformats.org/officeDocument/2006/relationships/diagramColors" Target="../diagrams/colors3.xml"/><Relationship Id="rId20" Type="http://schemas.openxmlformats.org/officeDocument/2006/relationships/diagramQuickStyle" Target="../diagrams/quickStyle4.xml"/><Relationship Id="rId1" Type="http://schemas.openxmlformats.org/officeDocument/2006/relationships/slideLayout" Target="../slideLayouts/slideLayout3.xml"/><Relationship Id="rId6" Type="http://schemas.openxmlformats.org/officeDocument/2006/relationships/diagramColors" Target="../diagrams/colors1.xml"/><Relationship Id="rId11" Type="http://schemas.openxmlformats.org/officeDocument/2006/relationships/diagramColors" Target="../diagrams/colors2.xml"/><Relationship Id="rId24" Type="http://schemas.openxmlformats.org/officeDocument/2006/relationships/image" Target="../media/image28.png"/><Relationship Id="rId5" Type="http://schemas.openxmlformats.org/officeDocument/2006/relationships/diagramQuickStyle" Target="../diagrams/quickStyle1.xml"/><Relationship Id="rId15" Type="http://schemas.openxmlformats.org/officeDocument/2006/relationships/diagramQuickStyle" Target="../diagrams/quickStyle3.xml"/><Relationship Id="rId23" Type="http://schemas.openxmlformats.org/officeDocument/2006/relationships/image" Target="../media/image27.png"/><Relationship Id="rId10" Type="http://schemas.openxmlformats.org/officeDocument/2006/relationships/diagramQuickStyle" Target="../diagrams/quickStyle2.xml"/><Relationship Id="rId19" Type="http://schemas.openxmlformats.org/officeDocument/2006/relationships/diagramLayout" Target="../diagrams/layout4.xml"/><Relationship Id="rId4" Type="http://schemas.openxmlformats.org/officeDocument/2006/relationships/diagramLayout" Target="../diagrams/layout1.xml"/><Relationship Id="rId9" Type="http://schemas.openxmlformats.org/officeDocument/2006/relationships/diagramLayout" Target="../diagrams/layout2.xml"/><Relationship Id="rId14" Type="http://schemas.openxmlformats.org/officeDocument/2006/relationships/diagramLayout" Target="../diagrams/layout3.xml"/><Relationship Id="rId22" Type="http://schemas.microsoft.com/office/2007/relationships/diagramDrawing" Target="../diagrams/drawing4.xml"/></Relationships>
</file>

<file path=ppt/slides/_rels/slide35.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6855" y="982159"/>
            <a:ext cx="7191422" cy="4875433"/>
          </a:xfrm>
          <a:prstGeom prst="rect">
            <a:avLst/>
          </a:prstGeom>
        </p:spPr>
      </p:pic>
      <p:sp>
        <p:nvSpPr>
          <p:cNvPr id="5" name="Title 1"/>
          <p:cNvSpPr>
            <a:spLocks noGrp="1"/>
          </p:cNvSpPr>
          <p:nvPr>
            <p:ph type="ctrTitle"/>
          </p:nvPr>
        </p:nvSpPr>
        <p:spPr>
          <a:xfrm>
            <a:off x="3432499" y="3352884"/>
            <a:ext cx="5417600" cy="694015"/>
          </a:xfrm>
        </p:spPr>
        <p:txBody>
          <a:bodyPr/>
          <a:lstStyle/>
          <a:p>
            <a:br>
              <a:rPr lang="en-US" dirty="0">
                <a:solidFill>
                  <a:srgbClr val="FFFF00"/>
                </a:solidFill>
                <a:latin typeface="Lucida Handwriting" panose="03010101010101010101" pitchFamily="66" charset="0"/>
              </a:rPr>
            </a:br>
            <a:r>
              <a:rPr lang="en-US" dirty="0">
                <a:solidFill>
                  <a:srgbClr val="FFFF00"/>
                </a:solidFill>
                <a:latin typeface="Lucida Handwriting" panose="03010101010101010101" pitchFamily="66" charset="0"/>
              </a:rPr>
              <a:t>Group No. 7</a:t>
            </a:r>
            <a:br>
              <a:rPr lang="en-US" dirty="0">
                <a:solidFill>
                  <a:srgbClr val="FFFF00"/>
                </a:solidFill>
                <a:latin typeface="Lucida Handwriting" panose="03010101010101010101" pitchFamily="66" charset="0"/>
              </a:rPr>
            </a:br>
            <a:br>
              <a:rPr lang="en-US" dirty="0">
                <a:solidFill>
                  <a:srgbClr val="FFFF00"/>
                </a:solidFill>
                <a:latin typeface="Lucida Handwriting" panose="03010101010101010101" pitchFamily="66" charset="0"/>
              </a:rPr>
            </a:br>
            <a:r>
              <a:rPr lang="en-US" dirty="0">
                <a:solidFill>
                  <a:srgbClr val="FFFF00"/>
                </a:solidFill>
                <a:latin typeface="Lucida Handwriting" panose="03010101010101010101" pitchFamily="66" charset="0"/>
              </a:rPr>
              <a:t>Topic - EDI</a:t>
            </a:r>
            <a:br>
              <a:rPr lang="en-US" dirty="0">
                <a:solidFill>
                  <a:srgbClr val="FFFF00"/>
                </a:solidFill>
                <a:latin typeface="Lucida Handwriting" panose="03010101010101010101" pitchFamily="66" charset="0"/>
              </a:rPr>
            </a:br>
            <a:endParaRPr lang="en-IN" dirty="0">
              <a:solidFill>
                <a:srgbClr val="FFFF00"/>
              </a:solidFill>
              <a:latin typeface="Lucida Handwriting" panose="03010101010101010101" pitchFamily="66" charset="0"/>
            </a:endParaRPr>
          </a:p>
        </p:txBody>
      </p:sp>
      <p:sp>
        <p:nvSpPr>
          <p:cNvPr id="6" name="Rectangle 5"/>
          <p:cNvSpPr/>
          <p:nvPr/>
        </p:nvSpPr>
        <p:spPr>
          <a:xfrm>
            <a:off x="2676855" y="1095965"/>
            <a:ext cx="7191422" cy="954107"/>
          </a:xfrm>
          <a:prstGeom prst="rect">
            <a:avLst/>
          </a:prstGeom>
        </p:spPr>
        <p:txBody>
          <a:bodyPr wrap="square">
            <a:spAutoFit/>
          </a:bodyPr>
          <a:lstStyle/>
          <a:p>
            <a:pPr algn="ctr"/>
            <a:r>
              <a:rPr lang="en-IN" sz="2800" b="1" i="1" spc="600" dirty="0" err="1">
                <a:solidFill>
                  <a:srgbClr val="FF0000"/>
                </a:solidFill>
                <a:effectLst>
                  <a:outerShdw blurRad="38100" dist="38100" dir="2700000" algn="tl">
                    <a:srgbClr val="000000">
                      <a:alpha val="43137"/>
                    </a:srgbClr>
                  </a:outerShdw>
                </a:effectLst>
                <a:latin typeface="Algerian" panose="04020705040A02060702" pitchFamily="82" charset="0"/>
              </a:rPr>
              <a:t>Nagindas</a:t>
            </a:r>
            <a:r>
              <a:rPr lang="en-IN" sz="2800" b="1" i="1" spc="600" dirty="0">
                <a:solidFill>
                  <a:srgbClr val="FF0000"/>
                </a:solidFill>
                <a:effectLst>
                  <a:outerShdw blurRad="38100" dist="38100" dir="2700000" algn="tl">
                    <a:srgbClr val="000000">
                      <a:alpha val="43137"/>
                    </a:srgbClr>
                  </a:outerShdw>
                </a:effectLst>
                <a:latin typeface="Algerian" panose="04020705040A02060702" pitchFamily="82" charset="0"/>
              </a:rPr>
              <a:t> </a:t>
            </a:r>
            <a:r>
              <a:rPr lang="en-IN" sz="2800" b="1" i="1" spc="600" dirty="0" err="1">
                <a:solidFill>
                  <a:srgbClr val="FF0000"/>
                </a:solidFill>
                <a:effectLst>
                  <a:outerShdw blurRad="38100" dist="38100" dir="2700000" algn="tl">
                    <a:srgbClr val="000000">
                      <a:alpha val="43137"/>
                    </a:srgbClr>
                  </a:outerShdw>
                </a:effectLst>
                <a:latin typeface="Algerian" panose="04020705040A02060702" pitchFamily="82" charset="0"/>
              </a:rPr>
              <a:t>Khandwala</a:t>
            </a:r>
            <a:r>
              <a:rPr lang="en-IN" sz="2800" b="1" i="1" spc="600" dirty="0">
                <a:solidFill>
                  <a:srgbClr val="FF0000"/>
                </a:solidFill>
                <a:effectLst>
                  <a:outerShdw blurRad="38100" dist="38100" dir="2700000" algn="tl">
                    <a:srgbClr val="000000">
                      <a:alpha val="43137"/>
                    </a:srgbClr>
                  </a:outerShdw>
                </a:effectLst>
                <a:latin typeface="Algerian" panose="04020705040A02060702" pitchFamily="82" charset="0"/>
              </a:rPr>
              <a:t> College Autonomous</a:t>
            </a:r>
            <a:r>
              <a:rPr lang="en-IN" sz="2800" i="1" spc="600" dirty="0">
                <a:solidFill>
                  <a:srgbClr val="FF0000"/>
                </a:solidFill>
                <a:effectLst>
                  <a:outerShdw blurRad="38100" dist="38100" dir="2700000" algn="tl">
                    <a:srgbClr val="000000">
                      <a:alpha val="43137"/>
                    </a:srgbClr>
                  </a:outerShdw>
                </a:effectLst>
                <a:latin typeface="Algerian" panose="04020705040A02060702" pitchFamily="82" charset="0"/>
              </a:rPr>
              <a:t> </a:t>
            </a:r>
          </a:p>
        </p:txBody>
      </p:sp>
    </p:spTree>
    <p:extLst>
      <p:ext uri="{BB962C8B-B14F-4D97-AF65-F5344CB8AC3E}">
        <p14:creationId xmlns:p14="http://schemas.microsoft.com/office/powerpoint/2010/main" val="12496595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26194" y="842469"/>
            <a:ext cx="8676238" cy="954107"/>
          </a:xfrm>
          <a:prstGeom prst="rect">
            <a:avLst/>
          </a:prstGeom>
        </p:spPr>
        <p:txBody>
          <a:bodyPr wrap="square">
            <a:spAutoFit/>
          </a:bodyPr>
          <a:lstStyle/>
          <a:p>
            <a:pPr marL="135464" indent="0" fontAlgn="base">
              <a:buNone/>
            </a:pPr>
            <a:r>
              <a:rPr lang="en-US"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A typical manual process looks like this, with lots of paper and people involvement:</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3055" y="1874068"/>
            <a:ext cx="8619377" cy="4309450"/>
          </a:xfrm>
          <a:prstGeom prst="rect">
            <a:avLst/>
          </a:prstGeom>
        </p:spPr>
      </p:pic>
    </p:spTree>
    <p:extLst>
      <p:ext uri="{BB962C8B-B14F-4D97-AF65-F5344CB8AC3E}">
        <p14:creationId xmlns:p14="http://schemas.microsoft.com/office/powerpoint/2010/main" val="40068361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8475" y="771525"/>
            <a:ext cx="8646584" cy="5410200"/>
          </a:xfrm>
          <a:prstGeom prst="rect">
            <a:avLst/>
          </a:prstGeom>
        </p:spPr>
      </p:pic>
      <p:sp>
        <p:nvSpPr>
          <p:cNvPr id="3" name="Rectangle 2"/>
          <p:cNvSpPr/>
          <p:nvPr/>
        </p:nvSpPr>
        <p:spPr>
          <a:xfrm>
            <a:off x="11008663" y="3878077"/>
            <a:ext cx="1183337" cy="400110"/>
          </a:xfrm>
          <a:prstGeom prst="rect">
            <a:avLst/>
          </a:prstGeom>
        </p:spPr>
        <p:txBody>
          <a:bodyPr wrap="none">
            <a:spAutoFit/>
          </a:bodyPr>
          <a:lstStyle/>
          <a:p>
            <a:r>
              <a:rPr lang="en-IN" sz="2000" dirty="0"/>
              <a:t>Example</a:t>
            </a:r>
          </a:p>
        </p:txBody>
      </p:sp>
    </p:spTree>
    <p:extLst>
      <p:ext uri="{BB962C8B-B14F-4D97-AF65-F5344CB8AC3E}">
        <p14:creationId xmlns:p14="http://schemas.microsoft.com/office/powerpoint/2010/main" val="22900035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1957" y="926850"/>
            <a:ext cx="7191422" cy="4875433"/>
          </a:xfrm>
          <a:prstGeom prst="rect">
            <a:avLst/>
          </a:prstGeom>
        </p:spPr>
      </p:pic>
      <p:sp>
        <p:nvSpPr>
          <p:cNvPr id="6" name="Title 1"/>
          <p:cNvSpPr>
            <a:spLocks noGrp="1"/>
          </p:cNvSpPr>
          <p:nvPr>
            <p:ph type="ctrTitle"/>
          </p:nvPr>
        </p:nvSpPr>
        <p:spPr>
          <a:xfrm>
            <a:off x="3134258" y="2185458"/>
            <a:ext cx="5930020" cy="1894731"/>
          </a:xfrm>
        </p:spPr>
        <p:txBody>
          <a:bodyPr/>
          <a:lstStyle/>
          <a:p>
            <a:r>
              <a:rPr lang="en-US" b="1" dirty="0">
                <a:solidFill>
                  <a:srgbClr val="FFFF00"/>
                </a:solidFill>
                <a:effectLst>
                  <a:outerShdw blurRad="38100" dist="38100" dir="2700000" algn="tl">
                    <a:srgbClr val="000000">
                      <a:alpha val="43137"/>
                    </a:srgbClr>
                  </a:outerShdw>
                </a:effectLst>
                <a:latin typeface="Lucida Handwriting" panose="03010101010101010101" pitchFamily="66" charset="0"/>
              </a:rPr>
              <a:t>2.</a:t>
            </a:r>
            <a:br>
              <a:rPr lang="en-US" b="1" dirty="0">
                <a:solidFill>
                  <a:srgbClr val="FFFF00"/>
                </a:solidFill>
                <a:effectLst>
                  <a:outerShdw blurRad="38100" dist="38100" dir="2700000" algn="tl">
                    <a:srgbClr val="000000">
                      <a:alpha val="43137"/>
                    </a:srgbClr>
                  </a:outerShdw>
                </a:effectLst>
                <a:latin typeface="Lucida Handwriting" panose="03010101010101010101" pitchFamily="66" charset="0"/>
              </a:rPr>
            </a:br>
            <a:r>
              <a:rPr lang="en-US" b="1" dirty="0">
                <a:solidFill>
                  <a:srgbClr val="FFFF00"/>
                </a:solidFill>
                <a:effectLst>
                  <a:outerShdw blurRad="38100" dist="38100" dir="2700000" algn="tl">
                    <a:srgbClr val="000000">
                      <a:alpha val="43137"/>
                    </a:srgbClr>
                  </a:outerShdw>
                </a:effectLst>
                <a:latin typeface="Lucida Handwriting" panose="03010101010101010101" pitchFamily="66" charset="0"/>
              </a:rPr>
              <a:t>How Does EDI Works</a:t>
            </a:r>
            <a:endParaRPr lang="en-IN" b="1" dirty="0">
              <a:solidFill>
                <a:srgbClr val="FFFF00"/>
              </a:solidFill>
              <a:effectLst>
                <a:outerShdw blurRad="38100" dist="38100" dir="2700000" algn="tl">
                  <a:srgbClr val="000000">
                    <a:alpha val="43137"/>
                  </a:srgbClr>
                </a:outerShdw>
              </a:effectLst>
              <a:latin typeface="Lucida Handwriting" panose="03010101010101010101" pitchFamily="66" charset="0"/>
            </a:endParaRPr>
          </a:p>
        </p:txBody>
      </p:sp>
    </p:spTree>
    <p:extLst>
      <p:ext uri="{BB962C8B-B14F-4D97-AF65-F5344CB8AC3E}">
        <p14:creationId xmlns:p14="http://schemas.microsoft.com/office/powerpoint/2010/main" val="1726755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3404" y="1122629"/>
            <a:ext cx="3126800" cy="888873"/>
          </a:xfrm>
        </p:spPr>
        <p:txBody>
          <a:bodyPr/>
          <a:lstStyle/>
          <a:p>
            <a:r>
              <a:rPr lang="en-IN" b="1" dirty="0">
                <a:solidFill>
                  <a:srgbClr val="FF0000"/>
                </a:solidFill>
                <a:latin typeface="Lucida Handwriting" panose="03010101010101010101" pitchFamily="66" charset="0"/>
              </a:rPr>
              <a:t>How Does EDI Work?</a:t>
            </a:r>
            <a:br>
              <a:rPr lang="en-IN" b="1" dirty="0">
                <a:solidFill>
                  <a:srgbClr val="FF0000"/>
                </a:solidFill>
                <a:latin typeface="Lucida Handwriting" panose="03010101010101010101" pitchFamily="66" charset="0"/>
              </a:rPr>
            </a:br>
            <a:endParaRPr lang="en-IN" dirty="0">
              <a:solidFill>
                <a:srgbClr val="FF0000"/>
              </a:solidFill>
              <a:latin typeface="Lucida Handwriting" panose="03010101010101010101" pitchFamily="66" charset="0"/>
            </a:endParaRPr>
          </a:p>
        </p:txBody>
      </p:sp>
      <p:sp>
        <p:nvSpPr>
          <p:cNvPr id="3" name="Text Placeholder 2"/>
          <p:cNvSpPr>
            <a:spLocks noGrp="1"/>
          </p:cNvSpPr>
          <p:nvPr>
            <p:ph type="body" idx="1"/>
          </p:nvPr>
        </p:nvSpPr>
        <p:spPr>
          <a:xfrm>
            <a:off x="2145671" y="1900968"/>
            <a:ext cx="3920151" cy="4029052"/>
          </a:xfrm>
        </p:spPr>
        <p:txBody>
          <a:bodyPr/>
          <a:lstStyle/>
          <a:p>
            <a:pPr marL="135464" indent="0">
              <a:buNone/>
            </a:pPr>
            <a:r>
              <a:rPr lang="en-IN" dirty="0">
                <a:latin typeface="Consolas" panose="020B0609020204030204" pitchFamily="49" charset="0"/>
                <a:ea typeface="SimSun-ExtB" panose="02010609060101010101" pitchFamily="49" charset="-122"/>
              </a:rPr>
              <a:t>There are 3 steps to sending EDI documents – Prepare the documents, Translate the documents into EDI format, Transmit the EDI documents to your partner.</a:t>
            </a:r>
          </a:p>
          <a:p>
            <a:pPr marL="135464" indent="0">
              <a:buNone/>
            </a:pPr>
            <a:endParaRPr lang="en-IN"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50492">
            <a:off x="7425419" y="1745449"/>
            <a:ext cx="2530305" cy="2946407"/>
          </a:xfrm>
          <a:prstGeom prst="rect">
            <a:avLst/>
          </a:prstGeom>
        </p:spPr>
      </p:pic>
    </p:spTree>
    <p:extLst>
      <p:ext uri="{BB962C8B-B14F-4D97-AF65-F5344CB8AC3E}">
        <p14:creationId xmlns:p14="http://schemas.microsoft.com/office/powerpoint/2010/main" val="31777239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2951" y="905346"/>
            <a:ext cx="7276273" cy="5060887"/>
          </a:xfrm>
          <a:prstGeom prst="rect">
            <a:avLst/>
          </a:prstGeom>
        </p:spPr>
      </p:pic>
      <p:grpSp>
        <p:nvGrpSpPr>
          <p:cNvPr id="6" name="object 14"/>
          <p:cNvGrpSpPr/>
          <p:nvPr/>
        </p:nvGrpSpPr>
        <p:grpSpPr>
          <a:xfrm>
            <a:off x="4036019" y="2793831"/>
            <a:ext cx="4582880" cy="2009856"/>
            <a:chOff x="1198638" y="1100834"/>
            <a:chExt cx="3178810" cy="1574800"/>
          </a:xfrm>
        </p:grpSpPr>
        <p:sp>
          <p:nvSpPr>
            <p:cNvPr id="7" name="object 15"/>
            <p:cNvSpPr/>
            <p:nvPr/>
          </p:nvSpPr>
          <p:spPr>
            <a:xfrm>
              <a:off x="1312761" y="1130108"/>
              <a:ext cx="3029585" cy="1484630"/>
            </a:xfrm>
            <a:custGeom>
              <a:avLst/>
              <a:gdLst/>
              <a:ahLst/>
              <a:cxnLst/>
              <a:rect l="l" t="t" r="r" b="b"/>
              <a:pathLst>
                <a:path w="3029585" h="1484630">
                  <a:moveTo>
                    <a:pt x="3012660" y="12721"/>
                  </a:moveTo>
                  <a:lnTo>
                    <a:pt x="1653782" y="12721"/>
                  </a:lnTo>
                  <a:lnTo>
                    <a:pt x="1709321" y="9662"/>
                  </a:lnTo>
                  <a:lnTo>
                    <a:pt x="1819973" y="5061"/>
                  </a:lnTo>
                  <a:lnTo>
                    <a:pt x="2028705" y="56"/>
                  </a:lnTo>
                  <a:lnTo>
                    <a:pt x="2078241" y="0"/>
                  </a:lnTo>
                  <a:lnTo>
                    <a:pt x="2127375" y="2196"/>
                  </a:lnTo>
                  <a:lnTo>
                    <a:pt x="2168881" y="7012"/>
                  </a:lnTo>
                  <a:lnTo>
                    <a:pt x="2168881" y="7784"/>
                  </a:lnTo>
                  <a:lnTo>
                    <a:pt x="2193084" y="7784"/>
                  </a:lnTo>
                  <a:lnTo>
                    <a:pt x="2195631" y="10964"/>
                  </a:lnTo>
                  <a:lnTo>
                    <a:pt x="3010587" y="11381"/>
                  </a:lnTo>
                  <a:lnTo>
                    <a:pt x="3012660" y="12721"/>
                  </a:lnTo>
                  <a:close/>
                </a:path>
                <a:path w="3029585" h="1484630">
                  <a:moveTo>
                    <a:pt x="3009740" y="10834"/>
                  </a:moveTo>
                  <a:lnTo>
                    <a:pt x="2887430" y="10834"/>
                  </a:lnTo>
                  <a:lnTo>
                    <a:pt x="2958992" y="245"/>
                  </a:lnTo>
                  <a:lnTo>
                    <a:pt x="2994839" y="1199"/>
                  </a:lnTo>
                  <a:lnTo>
                    <a:pt x="3009740" y="10834"/>
                  </a:lnTo>
                  <a:close/>
                </a:path>
                <a:path w="3029585" h="1484630">
                  <a:moveTo>
                    <a:pt x="2193084" y="7784"/>
                  </a:moveTo>
                  <a:lnTo>
                    <a:pt x="2175531" y="7784"/>
                  </a:lnTo>
                  <a:lnTo>
                    <a:pt x="2168881" y="7012"/>
                  </a:lnTo>
                  <a:lnTo>
                    <a:pt x="2168881" y="5731"/>
                  </a:lnTo>
                  <a:lnTo>
                    <a:pt x="2177582" y="5594"/>
                  </a:lnTo>
                  <a:lnTo>
                    <a:pt x="2179669" y="5036"/>
                  </a:lnTo>
                  <a:lnTo>
                    <a:pt x="2178830" y="4483"/>
                  </a:lnTo>
                  <a:lnTo>
                    <a:pt x="2185181" y="5331"/>
                  </a:lnTo>
                  <a:lnTo>
                    <a:pt x="2193084" y="7784"/>
                  </a:lnTo>
                  <a:close/>
                </a:path>
                <a:path w="3029585" h="1484630">
                  <a:moveTo>
                    <a:pt x="3010587" y="11381"/>
                  </a:moveTo>
                  <a:lnTo>
                    <a:pt x="2385356" y="11381"/>
                  </a:lnTo>
                  <a:lnTo>
                    <a:pt x="2545435" y="6939"/>
                  </a:lnTo>
                  <a:lnTo>
                    <a:pt x="2755883" y="5255"/>
                  </a:lnTo>
                  <a:lnTo>
                    <a:pt x="2790255" y="5459"/>
                  </a:lnTo>
                  <a:lnTo>
                    <a:pt x="2814516" y="6365"/>
                  </a:lnTo>
                  <a:lnTo>
                    <a:pt x="2863169" y="9721"/>
                  </a:lnTo>
                  <a:lnTo>
                    <a:pt x="2887430" y="10834"/>
                  </a:lnTo>
                  <a:lnTo>
                    <a:pt x="3009740" y="10834"/>
                  </a:lnTo>
                  <a:lnTo>
                    <a:pt x="3010587" y="11381"/>
                  </a:lnTo>
                  <a:close/>
                </a:path>
                <a:path w="3029585" h="1484630">
                  <a:moveTo>
                    <a:pt x="3019811" y="19209"/>
                  </a:moveTo>
                  <a:lnTo>
                    <a:pt x="1532557" y="19209"/>
                  </a:lnTo>
                  <a:lnTo>
                    <a:pt x="1562521" y="16618"/>
                  </a:lnTo>
                  <a:lnTo>
                    <a:pt x="1592623" y="14663"/>
                  </a:lnTo>
                  <a:lnTo>
                    <a:pt x="1622842" y="13239"/>
                  </a:lnTo>
                  <a:lnTo>
                    <a:pt x="1653457" y="12219"/>
                  </a:lnTo>
                  <a:lnTo>
                    <a:pt x="1653782" y="12721"/>
                  </a:lnTo>
                  <a:lnTo>
                    <a:pt x="3012660" y="12721"/>
                  </a:lnTo>
                  <a:lnTo>
                    <a:pt x="3018629" y="16581"/>
                  </a:lnTo>
                  <a:lnTo>
                    <a:pt x="3019811" y="19209"/>
                  </a:lnTo>
                  <a:close/>
                </a:path>
                <a:path w="3029585" h="1484630">
                  <a:moveTo>
                    <a:pt x="3025661" y="35414"/>
                  </a:moveTo>
                  <a:lnTo>
                    <a:pt x="531602" y="35414"/>
                  </a:lnTo>
                  <a:lnTo>
                    <a:pt x="850341" y="33324"/>
                  </a:lnTo>
                  <a:lnTo>
                    <a:pt x="868554" y="32723"/>
                  </a:lnTo>
                  <a:lnTo>
                    <a:pt x="904978" y="29918"/>
                  </a:lnTo>
                  <a:lnTo>
                    <a:pt x="923189" y="29051"/>
                  </a:lnTo>
                  <a:lnTo>
                    <a:pt x="1278632" y="21025"/>
                  </a:lnTo>
                  <a:lnTo>
                    <a:pt x="1481780" y="18986"/>
                  </a:lnTo>
                  <a:lnTo>
                    <a:pt x="3019811" y="19209"/>
                  </a:lnTo>
                  <a:lnTo>
                    <a:pt x="3024104" y="28758"/>
                  </a:lnTo>
                  <a:lnTo>
                    <a:pt x="3025661" y="35414"/>
                  </a:lnTo>
                  <a:close/>
                </a:path>
                <a:path w="3029585" h="1484630">
                  <a:moveTo>
                    <a:pt x="48935" y="1452261"/>
                  </a:moveTo>
                  <a:lnTo>
                    <a:pt x="35319" y="1401589"/>
                  </a:lnTo>
                  <a:lnTo>
                    <a:pt x="32701" y="1332010"/>
                  </a:lnTo>
                  <a:lnTo>
                    <a:pt x="31502" y="1287434"/>
                  </a:lnTo>
                  <a:lnTo>
                    <a:pt x="30363" y="1237266"/>
                  </a:lnTo>
                  <a:lnTo>
                    <a:pt x="29274" y="1182205"/>
                  </a:lnTo>
                  <a:lnTo>
                    <a:pt x="28225" y="1122950"/>
                  </a:lnTo>
                  <a:lnTo>
                    <a:pt x="27206" y="1060199"/>
                  </a:lnTo>
                  <a:lnTo>
                    <a:pt x="26206" y="994653"/>
                  </a:lnTo>
                  <a:lnTo>
                    <a:pt x="22204" y="718486"/>
                  </a:lnTo>
                  <a:lnTo>
                    <a:pt x="21151" y="649445"/>
                  </a:lnTo>
                  <a:lnTo>
                    <a:pt x="20058" y="581802"/>
                  </a:lnTo>
                  <a:lnTo>
                    <a:pt x="18915" y="516255"/>
                  </a:lnTo>
                  <a:lnTo>
                    <a:pt x="17710" y="453505"/>
                  </a:lnTo>
                  <a:lnTo>
                    <a:pt x="16434" y="394250"/>
                  </a:lnTo>
                  <a:lnTo>
                    <a:pt x="15077" y="339189"/>
                  </a:lnTo>
                  <a:lnTo>
                    <a:pt x="13630" y="289022"/>
                  </a:lnTo>
                  <a:lnTo>
                    <a:pt x="12080" y="244447"/>
                  </a:lnTo>
                  <a:lnTo>
                    <a:pt x="10420" y="206163"/>
                  </a:lnTo>
                  <a:lnTo>
                    <a:pt x="6725" y="151265"/>
                  </a:lnTo>
                  <a:lnTo>
                    <a:pt x="714" y="114136"/>
                  </a:lnTo>
                  <a:lnTo>
                    <a:pt x="0" y="92011"/>
                  </a:lnTo>
                  <a:lnTo>
                    <a:pt x="24895" y="53886"/>
                  </a:lnTo>
                  <a:lnTo>
                    <a:pt x="71058" y="36470"/>
                  </a:lnTo>
                  <a:lnTo>
                    <a:pt x="88543" y="32999"/>
                  </a:lnTo>
                  <a:lnTo>
                    <a:pt x="90165" y="31974"/>
                  </a:lnTo>
                  <a:lnTo>
                    <a:pt x="91965" y="31146"/>
                  </a:lnTo>
                  <a:lnTo>
                    <a:pt x="94165" y="30341"/>
                  </a:lnTo>
                  <a:lnTo>
                    <a:pt x="117527" y="24721"/>
                  </a:lnTo>
                  <a:lnTo>
                    <a:pt x="141351" y="23334"/>
                  </a:lnTo>
                  <a:lnTo>
                    <a:pt x="217115" y="24918"/>
                  </a:lnTo>
                  <a:lnTo>
                    <a:pt x="243028" y="26237"/>
                  </a:lnTo>
                  <a:lnTo>
                    <a:pt x="268884" y="27827"/>
                  </a:lnTo>
                  <a:lnTo>
                    <a:pt x="294967" y="29036"/>
                  </a:lnTo>
                  <a:lnTo>
                    <a:pt x="484238" y="34877"/>
                  </a:lnTo>
                  <a:lnTo>
                    <a:pt x="531602" y="35414"/>
                  </a:lnTo>
                  <a:lnTo>
                    <a:pt x="3025661" y="35414"/>
                  </a:lnTo>
                  <a:lnTo>
                    <a:pt x="3027176" y="41896"/>
                  </a:lnTo>
                  <a:lnTo>
                    <a:pt x="3028238" y="55775"/>
                  </a:lnTo>
                  <a:lnTo>
                    <a:pt x="3027679" y="70176"/>
                  </a:lnTo>
                  <a:lnTo>
                    <a:pt x="3029278" y="89697"/>
                  </a:lnTo>
                  <a:lnTo>
                    <a:pt x="3026258" y="109141"/>
                  </a:lnTo>
                  <a:lnTo>
                    <a:pt x="3020560" y="128397"/>
                  </a:lnTo>
                  <a:lnTo>
                    <a:pt x="3014129" y="147351"/>
                  </a:lnTo>
                  <a:lnTo>
                    <a:pt x="3013179" y="150261"/>
                  </a:lnTo>
                  <a:lnTo>
                    <a:pt x="3012429" y="153174"/>
                  </a:lnTo>
                  <a:lnTo>
                    <a:pt x="3011554" y="156086"/>
                  </a:lnTo>
                  <a:lnTo>
                    <a:pt x="3011129" y="158896"/>
                  </a:lnTo>
                  <a:lnTo>
                    <a:pt x="3008204" y="228678"/>
                  </a:lnTo>
                  <a:lnTo>
                    <a:pt x="3007269" y="268635"/>
                  </a:lnTo>
                  <a:lnTo>
                    <a:pt x="3006325" y="315688"/>
                  </a:lnTo>
                  <a:lnTo>
                    <a:pt x="3005371" y="368948"/>
                  </a:lnTo>
                  <a:lnTo>
                    <a:pt x="3004404" y="427528"/>
                  </a:lnTo>
                  <a:lnTo>
                    <a:pt x="3003421" y="490542"/>
                  </a:lnTo>
                  <a:lnTo>
                    <a:pt x="3002422" y="557102"/>
                  </a:lnTo>
                  <a:lnTo>
                    <a:pt x="2999298" y="769189"/>
                  </a:lnTo>
                  <a:lnTo>
                    <a:pt x="2998208" y="841063"/>
                  </a:lnTo>
                  <a:lnTo>
                    <a:pt x="2997091" y="912048"/>
                  </a:lnTo>
                  <a:lnTo>
                    <a:pt x="2995943" y="981257"/>
                  </a:lnTo>
                  <a:lnTo>
                    <a:pt x="2994763" y="1047803"/>
                  </a:lnTo>
                  <a:lnTo>
                    <a:pt x="2993548" y="1110798"/>
                  </a:lnTo>
                  <a:lnTo>
                    <a:pt x="2992297" y="1169356"/>
                  </a:lnTo>
                  <a:lnTo>
                    <a:pt x="2991008" y="1222589"/>
                  </a:lnTo>
                  <a:lnTo>
                    <a:pt x="2989677" y="1269610"/>
                  </a:lnTo>
                  <a:lnTo>
                    <a:pt x="2988304" y="1309532"/>
                  </a:lnTo>
                  <a:lnTo>
                    <a:pt x="2985420" y="1364533"/>
                  </a:lnTo>
                  <a:lnTo>
                    <a:pt x="2983905" y="1377836"/>
                  </a:lnTo>
                  <a:lnTo>
                    <a:pt x="2981256" y="1401762"/>
                  </a:lnTo>
                  <a:lnTo>
                    <a:pt x="2976405" y="1425074"/>
                  </a:lnTo>
                  <a:lnTo>
                    <a:pt x="2961278" y="1442067"/>
                  </a:lnTo>
                  <a:lnTo>
                    <a:pt x="2939725" y="1445266"/>
                  </a:lnTo>
                  <a:lnTo>
                    <a:pt x="2877868" y="1445266"/>
                  </a:lnTo>
                  <a:lnTo>
                    <a:pt x="2828272" y="1445892"/>
                  </a:lnTo>
                  <a:lnTo>
                    <a:pt x="2721183" y="1450857"/>
                  </a:lnTo>
                  <a:lnTo>
                    <a:pt x="106297" y="1450857"/>
                  </a:lnTo>
                  <a:lnTo>
                    <a:pt x="57160" y="1451936"/>
                  </a:lnTo>
                  <a:lnTo>
                    <a:pt x="48935" y="1452261"/>
                  </a:lnTo>
                  <a:close/>
                </a:path>
                <a:path w="3029585" h="1484630">
                  <a:moveTo>
                    <a:pt x="2927805" y="1447036"/>
                  </a:moveTo>
                  <a:lnTo>
                    <a:pt x="2877868" y="1445266"/>
                  </a:lnTo>
                  <a:lnTo>
                    <a:pt x="2939725" y="1445266"/>
                  </a:lnTo>
                  <a:lnTo>
                    <a:pt x="2927805" y="1447036"/>
                  </a:lnTo>
                  <a:close/>
                </a:path>
                <a:path w="3029585" h="1484630">
                  <a:moveTo>
                    <a:pt x="550916" y="1466043"/>
                  </a:moveTo>
                  <a:lnTo>
                    <a:pt x="501454" y="1466028"/>
                  </a:lnTo>
                  <a:lnTo>
                    <a:pt x="451977" y="1464839"/>
                  </a:lnTo>
                  <a:lnTo>
                    <a:pt x="402498" y="1462801"/>
                  </a:lnTo>
                  <a:lnTo>
                    <a:pt x="204818" y="1452625"/>
                  </a:lnTo>
                  <a:lnTo>
                    <a:pt x="155520" y="1451194"/>
                  </a:lnTo>
                  <a:lnTo>
                    <a:pt x="106297" y="1450857"/>
                  </a:lnTo>
                  <a:lnTo>
                    <a:pt x="2721183" y="1450857"/>
                  </a:lnTo>
                  <a:lnTo>
                    <a:pt x="2679455" y="1452611"/>
                  </a:lnTo>
                  <a:lnTo>
                    <a:pt x="2005899" y="1464286"/>
                  </a:lnTo>
                  <a:lnTo>
                    <a:pt x="609444" y="1464286"/>
                  </a:lnTo>
                  <a:lnTo>
                    <a:pt x="606414" y="1464411"/>
                  </a:lnTo>
                  <a:lnTo>
                    <a:pt x="603379" y="1464411"/>
                  </a:lnTo>
                  <a:lnTo>
                    <a:pt x="600352" y="1464561"/>
                  </a:lnTo>
                  <a:lnTo>
                    <a:pt x="550916" y="1466043"/>
                  </a:lnTo>
                  <a:close/>
                </a:path>
                <a:path w="3029585" h="1484630">
                  <a:moveTo>
                    <a:pt x="722713" y="1466592"/>
                  </a:moveTo>
                  <a:lnTo>
                    <a:pt x="685113" y="1466311"/>
                  </a:lnTo>
                  <a:lnTo>
                    <a:pt x="647319" y="1465542"/>
                  </a:lnTo>
                  <a:lnTo>
                    <a:pt x="609444" y="1464286"/>
                  </a:lnTo>
                  <a:lnTo>
                    <a:pt x="2005899" y="1464286"/>
                  </a:lnTo>
                  <a:lnTo>
                    <a:pt x="1887157" y="1465886"/>
                  </a:lnTo>
                  <a:lnTo>
                    <a:pt x="1882520" y="1466386"/>
                  </a:lnTo>
                  <a:lnTo>
                    <a:pt x="760004" y="1466386"/>
                  </a:lnTo>
                  <a:lnTo>
                    <a:pt x="722713" y="1466592"/>
                  </a:lnTo>
                  <a:close/>
                </a:path>
                <a:path w="3029585" h="1484630">
                  <a:moveTo>
                    <a:pt x="879889" y="1470286"/>
                  </a:moveTo>
                  <a:lnTo>
                    <a:pt x="849921" y="1469793"/>
                  </a:lnTo>
                  <a:lnTo>
                    <a:pt x="819948" y="1468870"/>
                  </a:lnTo>
                  <a:lnTo>
                    <a:pt x="760004" y="1466386"/>
                  </a:lnTo>
                  <a:lnTo>
                    <a:pt x="1882520" y="1466386"/>
                  </a:lnTo>
                  <a:lnTo>
                    <a:pt x="1859055" y="1468775"/>
                  </a:lnTo>
                  <a:lnTo>
                    <a:pt x="1095280" y="1468775"/>
                  </a:lnTo>
                  <a:lnTo>
                    <a:pt x="879889" y="1470286"/>
                  </a:lnTo>
                  <a:close/>
                </a:path>
                <a:path w="3029585" h="1484630">
                  <a:moveTo>
                    <a:pt x="1311114" y="1474292"/>
                  </a:moveTo>
                  <a:lnTo>
                    <a:pt x="1256877" y="1473625"/>
                  </a:lnTo>
                  <a:lnTo>
                    <a:pt x="1149066" y="1469439"/>
                  </a:lnTo>
                  <a:lnTo>
                    <a:pt x="1095280" y="1468775"/>
                  </a:lnTo>
                  <a:lnTo>
                    <a:pt x="1859055" y="1468775"/>
                  </a:lnTo>
                  <a:lnTo>
                    <a:pt x="1820358" y="1472261"/>
                  </a:lnTo>
                  <a:lnTo>
                    <a:pt x="1419608" y="1472261"/>
                  </a:lnTo>
                  <a:lnTo>
                    <a:pt x="1365361" y="1473750"/>
                  </a:lnTo>
                  <a:lnTo>
                    <a:pt x="1311114" y="1474292"/>
                  </a:lnTo>
                  <a:close/>
                </a:path>
                <a:path w="3029585" h="1484630">
                  <a:moveTo>
                    <a:pt x="1640732" y="1484336"/>
                  </a:moveTo>
                  <a:lnTo>
                    <a:pt x="1588951" y="1483282"/>
                  </a:lnTo>
                  <a:lnTo>
                    <a:pt x="1485736" y="1477621"/>
                  </a:lnTo>
                  <a:lnTo>
                    <a:pt x="1433983" y="1476061"/>
                  </a:lnTo>
                  <a:lnTo>
                    <a:pt x="1427783" y="1476011"/>
                  </a:lnTo>
                  <a:lnTo>
                    <a:pt x="1423058" y="1474511"/>
                  </a:lnTo>
                  <a:lnTo>
                    <a:pt x="1419608" y="1472261"/>
                  </a:lnTo>
                  <a:lnTo>
                    <a:pt x="1820358" y="1472261"/>
                  </a:lnTo>
                  <a:lnTo>
                    <a:pt x="1744091" y="1479105"/>
                  </a:lnTo>
                  <a:lnTo>
                    <a:pt x="1692446" y="1482721"/>
                  </a:lnTo>
                  <a:lnTo>
                    <a:pt x="1640732" y="1484336"/>
                  </a:lnTo>
                  <a:close/>
                </a:path>
              </a:pathLst>
            </a:custGeom>
            <a:solidFill>
              <a:srgbClr val="FFFFFF"/>
            </a:solidFill>
          </p:spPr>
          <p:txBody>
            <a:bodyPr wrap="square" lIns="0" tIns="0" rIns="0" bIns="0" rtlCol="0"/>
            <a:lstStyle/>
            <a:p>
              <a:endParaRPr dirty="0"/>
            </a:p>
          </p:txBody>
        </p:sp>
        <p:sp>
          <p:nvSpPr>
            <p:cNvPr id="8" name="object 16"/>
            <p:cNvSpPr/>
            <p:nvPr/>
          </p:nvSpPr>
          <p:spPr>
            <a:xfrm>
              <a:off x="1198638" y="1100834"/>
              <a:ext cx="3178810" cy="1574800"/>
            </a:xfrm>
            <a:custGeom>
              <a:avLst/>
              <a:gdLst/>
              <a:ahLst/>
              <a:cxnLst/>
              <a:rect l="l" t="t" r="r" b="b"/>
              <a:pathLst>
                <a:path w="3178810" h="1574800">
                  <a:moveTo>
                    <a:pt x="3115843" y="1485900"/>
                  </a:moveTo>
                  <a:lnTo>
                    <a:pt x="2019155" y="1485900"/>
                  </a:lnTo>
                  <a:lnTo>
                    <a:pt x="2066829" y="1473200"/>
                  </a:lnTo>
                  <a:lnTo>
                    <a:pt x="2971423" y="1473200"/>
                  </a:lnTo>
                  <a:lnTo>
                    <a:pt x="2998430" y="1460500"/>
                  </a:lnTo>
                  <a:lnTo>
                    <a:pt x="3075975" y="1460500"/>
                  </a:lnTo>
                  <a:lnTo>
                    <a:pt x="3085121" y="1447800"/>
                  </a:lnTo>
                  <a:lnTo>
                    <a:pt x="3086120" y="1422400"/>
                  </a:lnTo>
                  <a:lnTo>
                    <a:pt x="3085052" y="1409700"/>
                  </a:lnTo>
                  <a:lnTo>
                    <a:pt x="3085111" y="1397000"/>
                  </a:lnTo>
                  <a:lnTo>
                    <a:pt x="3085368" y="1371600"/>
                  </a:lnTo>
                  <a:lnTo>
                    <a:pt x="3085810" y="1333500"/>
                  </a:lnTo>
                  <a:lnTo>
                    <a:pt x="3086424" y="1295400"/>
                  </a:lnTo>
                  <a:lnTo>
                    <a:pt x="3087199" y="1244600"/>
                  </a:lnTo>
                  <a:lnTo>
                    <a:pt x="3088120" y="1193800"/>
                  </a:lnTo>
                  <a:lnTo>
                    <a:pt x="3089176" y="1130300"/>
                  </a:lnTo>
                  <a:lnTo>
                    <a:pt x="3090355" y="1066800"/>
                  </a:lnTo>
                  <a:lnTo>
                    <a:pt x="3091643" y="1003300"/>
                  </a:lnTo>
                  <a:lnTo>
                    <a:pt x="3093028" y="927100"/>
                  </a:lnTo>
                  <a:lnTo>
                    <a:pt x="3094498" y="863600"/>
                  </a:lnTo>
                  <a:lnTo>
                    <a:pt x="3096040" y="787400"/>
                  </a:lnTo>
                  <a:lnTo>
                    <a:pt x="3097641" y="711200"/>
                  </a:lnTo>
                  <a:lnTo>
                    <a:pt x="3099288" y="647700"/>
                  </a:lnTo>
                  <a:lnTo>
                    <a:pt x="3100971" y="571500"/>
                  </a:lnTo>
                  <a:lnTo>
                    <a:pt x="3106097" y="381000"/>
                  </a:lnTo>
                  <a:lnTo>
                    <a:pt x="3107790" y="330200"/>
                  </a:lnTo>
                  <a:lnTo>
                    <a:pt x="3109455" y="279400"/>
                  </a:lnTo>
                  <a:lnTo>
                    <a:pt x="3111079" y="241300"/>
                  </a:lnTo>
                  <a:lnTo>
                    <a:pt x="3112649" y="215900"/>
                  </a:lnTo>
                  <a:lnTo>
                    <a:pt x="3114152" y="190500"/>
                  </a:lnTo>
                  <a:lnTo>
                    <a:pt x="3115577" y="177800"/>
                  </a:lnTo>
                  <a:lnTo>
                    <a:pt x="3119220" y="152400"/>
                  </a:lnTo>
                  <a:lnTo>
                    <a:pt x="3122108" y="127000"/>
                  </a:lnTo>
                  <a:lnTo>
                    <a:pt x="3123600" y="101600"/>
                  </a:lnTo>
                  <a:lnTo>
                    <a:pt x="3123052" y="76200"/>
                  </a:lnTo>
                  <a:lnTo>
                    <a:pt x="3121884" y="63500"/>
                  </a:lnTo>
                  <a:lnTo>
                    <a:pt x="3117327" y="38100"/>
                  </a:lnTo>
                  <a:lnTo>
                    <a:pt x="3105101" y="25400"/>
                  </a:lnTo>
                  <a:lnTo>
                    <a:pt x="1567955" y="25400"/>
                  </a:lnTo>
                  <a:lnTo>
                    <a:pt x="1669960" y="12700"/>
                  </a:lnTo>
                  <a:lnTo>
                    <a:pt x="2018817" y="12700"/>
                  </a:lnTo>
                  <a:lnTo>
                    <a:pt x="2067177" y="0"/>
                  </a:lnTo>
                  <a:lnTo>
                    <a:pt x="3138625" y="0"/>
                  </a:lnTo>
                  <a:lnTo>
                    <a:pt x="3162127" y="25400"/>
                  </a:lnTo>
                  <a:lnTo>
                    <a:pt x="3175230" y="63500"/>
                  </a:lnTo>
                  <a:lnTo>
                    <a:pt x="3178283" y="101600"/>
                  </a:lnTo>
                  <a:lnTo>
                    <a:pt x="3174896" y="139700"/>
                  </a:lnTo>
                  <a:lnTo>
                    <a:pt x="3168677" y="177800"/>
                  </a:lnTo>
                  <a:lnTo>
                    <a:pt x="3167095" y="190500"/>
                  </a:lnTo>
                  <a:lnTo>
                    <a:pt x="3165439" y="215900"/>
                  </a:lnTo>
                  <a:lnTo>
                    <a:pt x="3163722" y="241300"/>
                  </a:lnTo>
                  <a:lnTo>
                    <a:pt x="3161959" y="279400"/>
                  </a:lnTo>
                  <a:lnTo>
                    <a:pt x="3158349" y="381000"/>
                  </a:lnTo>
                  <a:lnTo>
                    <a:pt x="3156529" y="444500"/>
                  </a:lnTo>
                  <a:lnTo>
                    <a:pt x="3152929" y="571500"/>
                  </a:lnTo>
                  <a:lnTo>
                    <a:pt x="3151176" y="647700"/>
                  </a:lnTo>
                  <a:lnTo>
                    <a:pt x="3149473" y="723900"/>
                  </a:lnTo>
                  <a:lnTo>
                    <a:pt x="3147833" y="787400"/>
                  </a:lnTo>
                  <a:lnTo>
                    <a:pt x="3146271" y="863600"/>
                  </a:lnTo>
                  <a:lnTo>
                    <a:pt x="3144800" y="939800"/>
                  </a:lnTo>
                  <a:lnTo>
                    <a:pt x="3143434" y="1003300"/>
                  </a:lnTo>
                  <a:lnTo>
                    <a:pt x="3142186" y="1066800"/>
                  </a:lnTo>
                  <a:lnTo>
                    <a:pt x="3141071" y="1130300"/>
                  </a:lnTo>
                  <a:lnTo>
                    <a:pt x="3140102" y="1193800"/>
                  </a:lnTo>
                  <a:lnTo>
                    <a:pt x="3139293" y="1244600"/>
                  </a:lnTo>
                  <a:lnTo>
                    <a:pt x="3138657" y="1295400"/>
                  </a:lnTo>
                  <a:lnTo>
                    <a:pt x="3138209" y="1333500"/>
                  </a:lnTo>
                  <a:lnTo>
                    <a:pt x="3138045" y="1358900"/>
                  </a:lnTo>
                  <a:lnTo>
                    <a:pt x="3137930" y="1397000"/>
                  </a:lnTo>
                  <a:lnTo>
                    <a:pt x="3138127" y="1409700"/>
                  </a:lnTo>
                  <a:lnTo>
                    <a:pt x="3138622" y="1435100"/>
                  </a:lnTo>
                  <a:lnTo>
                    <a:pt x="3135974" y="1447800"/>
                  </a:lnTo>
                  <a:lnTo>
                    <a:pt x="3126234" y="1473200"/>
                  </a:lnTo>
                  <a:lnTo>
                    <a:pt x="3115843" y="1485900"/>
                  </a:lnTo>
                  <a:close/>
                </a:path>
                <a:path w="3178810" h="1574800">
                  <a:moveTo>
                    <a:pt x="253210" y="25400"/>
                  </a:moveTo>
                  <a:lnTo>
                    <a:pt x="234408" y="25400"/>
                  </a:lnTo>
                  <a:lnTo>
                    <a:pt x="238863" y="12700"/>
                  </a:lnTo>
                  <a:lnTo>
                    <a:pt x="253210" y="25400"/>
                  </a:lnTo>
                  <a:close/>
                </a:path>
                <a:path w="3178810" h="1574800">
                  <a:moveTo>
                    <a:pt x="1567955" y="25400"/>
                  </a:moveTo>
                  <a:lnTo>
                    <a:pt x="395643" y="25400"/>
                  </a:lnTo>
                  <a:lnTo>
                    <a:pt x="425854" y="12700"/>
                  </a:lnTo>
                  <a:lnTo>
                    <a:pt x="1565380" y="12700"/>
                  </a:lnTo>
                  <a:lnTo>
                    <a:pt x="1567955" y="25400"/>
                  </a:lnTo>
                  <a:close/>
                </a:path>
                <a:path w="3178810" h="1574800">
                  <a:moveTo>
                    <a:pt x="2999526" y="1562100"/>
                  </a:moveTo>
                  <a:lnTo>
                    <a:pt x="366456" y="1562100"/>
                  </a:lnTo>
                  <a:lnTo>
                    <a:pt x="314953" y="1549400"/>
                  </a:lnTo>
                  <a:lnTo>
                    <a:pt x="84661" y="1549400"/>
                  </a:lnTo>
                  <a:lnTo>
                    <a:pt x="50453" y="1524000"/>
                  </a:lnTo>
                  <a:lnTo>
                    <a:pt x="35398" y="1511300"/>
                  </a:lnTo>
                  <a:lnTo>
                    <a:pt x="28708" y="1485900"/>
                  </a:lnTo>
                  <a:lnTo>
                    <a:pt x="27204" y="1447800"/>
                  </a:lnTo>
                  <a:lnTo>
                    <a:pt x="27708" y="1435100"/>
                  </a:lnTo>
                  <a:lnTo>
                    <a:pt x="27656" y="1397000"/>
                  </a:lnTo>
                  <a:lnTo>
                    <a:pt x="27405" y="1358900"/>
                  </a:lnTo>
                  <a:lnTo>
                    <a:pt x="27027" y="1320800"/>
                  </a:lnTo>
                  <a:lnTo>
                    <a:pt x="25957" y="1219200"/>
                  </a:lnTo>
                  <a:lnTo>
                    <a:pt x="22259" y="876300"/>
                  </a:lnTo>
                  <a:lnTo>
                    <a:pt x="20731" y="736600"/>
                  </a:lnTo>
                  <a:lnTo>
                    <a:pt x="20026" y="660400"/>
                  </a:lnTo>
                  <a:lnTo>
                    <a:pt x="19382" y="596900"/>
                  </a:lnTo>
                  <a:lnTo>
                    <a:pt x="18816" y="533400"/>
                  </a:lnTo>
                  <a:lnTo>
                    <a:pt x="17991" y="419100"/>
                  </a:lnTo>
                  <a:lnTo>
                    <a:pt x="17822" y="381000"/>
                  </a:lnTo>
                  <a:lnTo>
                    <a:pt x="17774" y="292100"/>
                  </a:lnTo>
                  <a:lnTo>
                    <a:pt x="18043" y="266700"/>
                  </a:lnTo>
                  <a:lnTo>
                    <a:pt x="18511" y="254000"/>
                  </a:lnTo>
                  <a:lnTo>
                    <a:pt x="11435" y="241300"/>
                  </a:lnTo>
                  <a:lnTo>
                    <a:pt x="6269" y="228600"/>
                  </a:lnTo>
                  <a:lnTo>
                    <a:pt x="3262" y="215900"/>
                  </a:lnTo>
                  <a:lnTo>
                    <a:pt x="2666" y="190500"/>
                  </a:lnTo>
                  <a:lnTo>
                    <a:pt x="2730" y="177800"/>
                  </a:lnTo>
                  <a:lnTo>
                    <a:pt x="2535" y="165100"/>
                  </a:lnTo>
                  <a:lnTo>
                    <a:pt x="3117" y="152400"/>
                  </a:lnTo>
                  <a:lnTo>
                    <a:pt x="5508" y="139700"/>
                  </a:lnTo>
                  <a:lnTo>
                    <a:pt x="1980" y="127000"/>
                  </a:lnTo>
                  <a:lnTo>
                    <a:pt x="0" y="114300"/>
                  </a:lnTo>
                  <a:lnTo>
                    <a:pt x="841" y="114300"/>
                  </a:lnTo>
                  <a:lnTo>
                    <a:pt x="5778" y="101600"/>
                  </a:lnTo>
                  <a:lnTo>
                    <a:pt x="15912" y="88900"/>
                  </a:lnTo>
                  <a:lnTo>
                    <a:pt x="94858" y="88900"/>
                  </a:lnTo>
                  <a:lnTo>
                    <a:pt x="116473" y="63500"/>
                  </a:lnTo>
                  <a:lnTo>
                    <a:pt x="144938" y="50800"/>
                  </a:lnTo>
                  <a:lnTo>
                    <a:pt x="180289" y="38100"/>
                  </a:lnTo>
                  <a:lnTo>
                    <a:pt x="222563" y="25400"/>
                  </a:lnTo>
                  <a:lnTo>
                    <a:pt x="2310216" y="25400"/>
                  </a:lnTo>
                  <a:lnTo>
                    <a:pt x="2260624" y="38100"/>
                  </a:lnTo>
                  <a:lnTo>
                    <a:pt x="2000642" y="38100"/>
                  </a:lnTo>
                  <a:lnTo>
                    <a:pt x="1947125" y="50800"/>
                  </a:lnTo>
                  <a:lnTo>
                    <a:pt x="1419789" y="50800"/>
                  </a:lnTo>
                  <a:lnTo>
                    <a:pt x="1367165" y="63500"/>
                  </a:lnTo>
                  <a:lnTo>
                    <a:pt x="232377" y="63500"/>
                  </a:lnTo>
                  <a:lnTo>
                    <a:pt x="191299" y="76200"/>
                  </a:lnTo>
                  <a:lnTo>
                    <a:pt x="148104" y="101600"/>
                  </a:lnTo>
                  <a:lnTo>
                    <a:pt x="133105" y="152400"/>
                  </a:lnTo>
                  <a:lnTo>
                    <a:pt x="135287" y="190500"/>
                  </a:lnTo>
                  <a:lnTo>
                    <a:pt x="142064" y="228600"/>
                  </a:lnTo>
                  <a:lnTo>
                    <a:pt x="150349" y="266700"/>
                  </a:lnTo>
                  <a:lnTo>
                    <a:pt x="157055" y="304800"/>
                  </a:lnTo>
                  <a:lnTo>
                    <a:pt x="158637" y="368300"/>
                  </a:lnTo>
                  <a:lnTo>
                    <a:pt x="158974" y="406400"/>
                  </a:lnTo>
                  <a:lnTo>
                    <a:pt x="159228" y="457200"/>
                  </a:lnTo>
                  <a:lnTo>
                    <a:pt x="159406" y="508000"/>
                  </a:lnTo>
                  <a:lnTo>
                    <a:pt x="159522" y="571500"/>
                  </a:lnTo>
                  <a:lnTo>
                    <a:pt x="159454" y="787400"/>
                  </a:lnTo>
                  <a:lnTo>
                    <a:pt x="159341" y="863600"/>
                  </a:lnTo>
                  <a:lnTo>
                    <a:pt x="159186" y="939800"/>
                  </a:lnTo>
                  <a:lnTo>
                    <a:pt x="158857" y="1066800"/>
                  </a:lnTo>
                  <a:lnTo>
                    <a:pt x="158075" y="1295400"/>
                  </a:lnTo>
                  <a:lnTo>
                    <a:pt x="157390" y="1447800"/>
                  </a:lnTo>
                  <a:lnTo>
                    <a:pt x="156596" y="1460500"/>
                  </a:lnTo>
                  <a:lnTo>
                    <a:pt x="213068" y="1460500"/>
                  </a:lnTo>
                  <a:lnTo>
                    <a:pt x="239717" y="1473200"/>
                  </a:lnTo>
                  <a:lnTo>
                    <a:pt x="530191" y="1473200"/>
                  </a:lnTo>
                  <a:lnTo>
                    <a:pt x="578555" y="1485900"/>
                  </a:lnTo>
                  <a:lnTo>
                    <a:pt x="3115843" y="1485900"/>
                  </a:lnTo>
                  <a:lnTo>
                    <a:pt x="3105452" y="1498600"/>
                  </a:lnTo>
                  <a:lnTo>
                    <a:pt x="3022402" y="1498600"/>
                  </a:lnTo>
                  <a:lnTo>
                    <a:pt x="3028111" y="1524000"/>
                  </a:lnTo>
                  <a:lnTo>
                    <a:pt x="3020637" y="1536700"/>
                  </a:lnTo>
                  <a:lnTo>
                    <a:pt x="2999526" y="1562100"/>
                  </a:lnTo>
                  <a:close/>
                </a:path>
                <a:path w="3178810" h="1574800">
                  <a:moveTo>
                    <a:pt x="3023877" y="38100"/>
                  </a:moveTo>
                  <a:lnTo>
                    <a:pt x="2837102" y="38100"/>
                  </a:lnTo>
                  <a:lnTo>
                    <a:pt x="2790345" y="25400"/>
                  </a:lnTo>
                  <a:lnTo>
                    <a:pt x="3052515" y="25400"/>
                  </a:lnTo>
                  <a:lnTo>
                    <a:pt x="3023877" y="38100"/>
                  </a:lnTo>
                  <a:close/>
                </a:path>
                <a:path w="3178810" h="1574800">
                  <a:moveTo>
                    <a:pt x="1345331" y="1485900"/>
                  </a:moveTo>
                  <a:lnTo>
                    <a:pt x="1037893" y="1485900"/>
                  </a:lnTo>
                  <a:lnTo>
                    <a:pt x="1140032" y="1473200"/>
                  </a:lnTo>
                  <a:lnTo>
                    <a:pt x="1294179" y="1473200"/>
                  </a:lnTo>
                  <a:lnTo>
                    <a:pt x="1345331" y="1485900"/>
                  </a:lnTo>
                  <a:close/>
                </a:path>
                <a:path w="3178810" h="1574800">
                  <a:moveTo>
                    <a:pt x="1353256" y="1574800"/>
                  </a:moveTo>
                  <a:lnTo>
                    <a:pt x="587173" y="1574800"/>
                  </a:lnTo>
                  <a:lnTo>
                    <a:pt x="530845" y="1562100"/>
                  </a:lnTo>
                  <a:lnTo>
                    <a:pt x="1404160" y="1562100"/>
                  </a:lnTo>
                  <a:lnTo>
                    <a:pt x="1353256" y="1574800"/>
                  </a:lnTo>
                  <a:close/>
                </a:path>
                <a:path w="3178810" h="1574800">
                  <a:moveTo>
                    <a:pt x="1556622" y="1574800"/>
                  </a:moveTo>
                  <a:lnTo>
                    <a:pt x="1455008" y="1574800"/>
                  </a:lnTo>
                  <a:lnTo>
                    <a:pt x="1404160" y="1562100"/>
                  </a:lnTo>
                  <a:lnTo>
                    <a:pt x="1607430" y="1562100"/>
                  </a:lnTo>
                  <a:lnTo>
                    <a:pt x="1556622" y="1574800"/>
                  </a:lnTo>
                  <a:close/>
                </a:path>
                <a:path w="3178810" h="1574800">
                  <a:moveTo>
                    <a:pt x="2936431" y="1574800"/>
                  </a:moveTo>
                  <a:lnTo>
                    <a:pt x="1768210" y="1574800"/>
                  </a:lnTo>
                  <a:lnTo>
                    <a:pt x="1714589" y="1562100"/>
                  </a:lnTo>
                  <a:lnTo>
                    <a:pt x="2964327" y="1562100"/>
                  </a:lnTo>
                  <a:lnTo>
                    <a:pt x="2936431" y="1574800"/>
                  </a:lnTo>
                  <a:close/>
                </a:path>
              </a:pathLst>
            </a:custGeom>
            <a:solidFill>
              <a:srgbClr val="0A0B0B"/>
            </a:solidFill>
          </p:spPr>
          <p:txBody>
            <a:bodyPr wrap="square" lIns="0" tIns="0" rIns="0" bIns="0" rtlCol="0"/>
            <a:lstStyle/>
            <a:p>
              <a:endParaRPr/>
            </a:p>
          </p:txBody>
        </p:sp>
      </p:grpSp>
      <p:grpSp>
        <p:nvGrpSpPr>
          <p:cNvPr id="9" name="object 20"/>
          <p:cNvGrpSpPr/>
          <p:nvPr/>
        </p:nvGrpSpPr>
        <p:grpSpPr>
          <a:xfrm>
            <a:off x="3232087" y="3194719"/>
            <a:ext cx="1582241" cy="1277692"/>
            <a:chOff x="820790" y="1470397"/>
            <a:chExt cx="803275" cy="734695"/>
          </a:xfrm>
        </p:grpSpPr>
        <p:sp>
          <p:nvSpPr>
            <p:cNvPr id="10" name="object 21"/>
            <p:cNvSpPr/>
            <p:nvPr/>
          </p:nvSpPr>
          <p:spPr>
            <a:xfrm>
              <a:off x="820790" y="1470397"/>
              <a:ext cx="803275" cy="734695"/>
            </a:xfrm>
            <a:custGeom>
              <a:avLst/>
              <a:gdLst/>
              <a:ahLst/>
              <a:cxnLst/>
              <a:rect l="l" t="t" r="r" b="b"/>
              <a:pathLst>
                <a:path w="803275" h="734694">
                  <a:moveTo>
                    <a:pt x="339906" y="734616"/>
                  </a:moveTo>
                  <a:lnTo>
                    <a:pt x="289452" y="731515"/>
                  </a:lnTo>
                  <a:lnTo>
                    <a:pt x="239062" y="722681"/>
                  </a:lnTo>
                  <a:lnTo>
                    <a:pt x="190118" y="708066"/>
                  </a:lnTo>
                  <a:lnTo>
                    <a:pt x="143999" y="687622"/>
                  </a:lnTo>
                  <a:lnTo>
                    <a:pt x="102087" y="661300"/>
                  </a:lnTo>
                  <a:lnTo>
                    <a:pt x="65763" y="629052"/>
                  </a:lnTo>
                  <a:lnTo>
                    <a:pt x="36408" y="590830"/>
                  </a:lnTo>
                  <a:lnTo>
                    <a:pt x="15402" y="546586"/>
                  </a:lnTo>
                  <a:lnTo>
                    <a:pt x="2690" y="488566"/>
                  </a:lnTo>
                  <a:lnTo>
                    <a:pt x="0" y="428904"/>
                  </a:lnTo>
                  <a:lnTo>
                    <a:pt x="1552" y="387240"/>
                  </a:lnTo>
                  <a:lnTo>
                    <a:pt x="5788" y="345773"/>
                  </a:lnTo>
                  <a:lnTo>
                    <a:pt x="13173" y="304821"/>
                  </a:lnTo>
                  <a:lnTo>
                    <a:pt x="24169" y="264704"/>
                  </a:lnTo>
                  <a:lnTo>
                    <a:pt x="39301" y="225782"/>
                  </a:lnTo>
                  <a:lnTo>
                    <a:pt x="59717" y="185640"/>
                  </a:lnTo>
                  <a:lnTo>
                    <a:pt x="84958" y="146125"/>
                  </a:lnTo>
                  <a:lnTo>
                    <a:pt x="114567" y="109086"/>
                  </a:lnTo>
                  <a:lnTo>
                    <a:pt x="148083" y="76368"/>
                  </a:lnTo>
                  <a:lnTo>
                    <a:pt x="185048" y="49820"/>
                  </a:lnTo>
                  <a:lnTo>
                    <a:pt x="225002" y="31288"/>
                  </a:lnTo>
                  <a:lnTo>
                    <a:pt x="267486" y="22619"/>
                  </a:lnTo>
                  <a:lnTo>
                    <a:pt x="287423" y="13231"/>
                  </a:lnTo>
                  <a:lnTo>
                    <a:pt x="308021" y="6176"/>
                  </a:lnTo>
                  <a:lnTo>
                    <a:pt x="329223" y="1687"/>
                  </a:lnTo>
                  <a:lnTo>
                    <a:pt x="350974" y="0"/>
                  </a:lnTo>
                  <a:lnTo>
                    <a:pt x="398718" y="1230"/>
                  </a:lnTo>
                  <a:lnTo>
                    <a:pt x="450916" y="6052"/>
                  </a:lnTo>
                  <a:lnTo>
                    <a:pt x="505082" y="14888"/>
                  </a:lnTo>
                  <a:lnTo>
                    <a:pt x="558727" y="28158"/>
                  </a:lnTo>
                  <a:lnTo>
                    <a:pt x="609365" y="46284"/>
                  </a:lnTo>
                  <a:lnTo>
                    <a:pt x="654509" y="69685"/>
                  </a:lnTo>
                  <a:lnTo>
                    <a:pt x="691671" y="98784"/>
                  </a:lnTo>
                  <a:lnTo>
                    <a:pt x="735507" y="157401"/>
                  </a:lnTo>
                  <a:lnTo>
                    <a:pt x="766503" y="224422"/>
                  </a:lnTo>
                  <a:lnTo>
                    <a:pt x="782530" y="270328"/>
                  </a:lnTo>
                  <a:lnTo>
                    <a:pt x="794814" y="317465"/>
                  </a:lnTo>
                  <a:lnTo>
                    <a:pt x="802085" y="365286"/>
                  </a:lnTo>
                  <a:lnTo>
                    <a:pt x="803074" y="413245"/>
                  </a:lnTo>
                  <a:lnTo>
                    <a:pt x="796510" y="460796"/>
                  </a:lnTo>
                  <a:lnTo>
                    <a:pt x="781095" y="507604"/>
                  </a:lnTo>
                  <a:lnTo>
                    <a:pt x="757662" y="550934"/>
                  </a:lnTo>
                  <a:lnTo>
                    <a:pt x="727362" y="590064"/>
                  </a:lnTo>
                  <a:lnTo>
                    <a:pt x="691345" y="624270"/>
                  </a:lnTo>
                  <a:lnTo>
                    <a:pt x="650763" y="652831"/>
                  </a:lnTo>
                  <a:lnTo>
                    <a:pt x="589299" y="682506"/>
                  </a:lnTo>
                  <a:lnTo>
                    <a:pt x="523648" y="701601"/>
                  </a:lnTo>
                  <a:lnTo>
                    <a:pt x="479344" y="716649"/>
                  </a:lnTo>
                  <a:lnTo>
                    <a:pt x="433561" y="726977"/>
                  </a:lnTo>
                  <a:lnTo>
                    <a:pt x="386885" y="732870"/>
                  </a:lnTo>
                  <a:lnTo>
                    <a:pt x="339906" y="734616"/>
                  </a:lnTo>
                  <a:close/>
                </a:path>
              </a:pathLst>
            </a:custGeom>
            <a:solidFill>
              <a:srgbClr val="0A0B0B"/>
            </a:solidFill>
          </p:spPr>
          <p:txBody>
            <a:bodyPr wrap="square" lIns="0" tIns="0" rIns="0" bIns="0" rtlCol="0"/>
            <a:lstStyle/>
            <a:p>
              <a:endParaRPr/>
            </a:p>
          </p:txBody>
        </p:sp>
        <p:sp>
          <p:nvSpPr>
            <p:cNvPr id="11" name="object 22"/>
            <p:cNvSpPr/>
            <p:nvPr/>
          </p:nvSpPr>
          <p:spPr>
            <a:xfrm>
              <a:off x="917085" y="1492592"/>
              <a:ext cx="684530" cy="668020"/>
            </a:xfrm>
            <a:custGeom>
              <a:avLst/>
              <a:gdLst/>
              <a:ahLst/>
              <a:cxnLst/>
              <a:rect l="l" t="t" r="r" b="b"/>
              <a:pathLst>
                <a:path w="684530" h="668019">
                  <a:moveTo>
                    <a:pt x="318726" y="668026"/>
                  </a:moveTo>
                  <a:lnTo>
                    <a:pt x="271416" y="665120"/>
                  </a:lnTo>
                  <a:lnTo>
                    <a:pt x="224167" y="656838"/>
                  </a:lnTo>
                  <a:lnTo>
                    <a:pt x="178273" y="643134"/>
                  </a:lnTo>
                  <a:lnTo>
                    <a:pt x="135028" y="623964"/>
                  </a:lnTo>
                  <a:lnTo>
                    <a:pt x="95729" y="599282"/>
                  </a:lnTo>
                  <a:lnTo>
                    <a:pt x="61668" y="569044"/>
                  </a:lnTo>
                  <a:lnTo>
                    <a:pt x="34142" y="533203"/>
                  </a:lnTo>
                  <a:lnTo>
                    <a:pt x="14444" y="491716"/>
                  </a:lnTo>
                  <a:lnTo>
                    <a:pt x="2521" y="437309"/>
                  </a:lnTo>
                  <a:lnTo>
                    <a:pt x="0" y="381364"/>
                  </a:lnTo>
                  <a:lnTo>
                    <a:pt x="1457" y="342295"/>
                  </a:lnTo>
                  <a:lnTo>
                    <a:pt x="5430" y="303413"/>
                  </a:lnTo>
                  <a:lnTo>
                    <a:pt x="12354" y="265014"/>
                  </a:lnTo>
                  <a:lnTo>
                    <a:pt x="22664" y="227397"/>
                  </a:lnTo>
                  <a:lnTo>
                    <a:pt x="39861" y="184336"/>
                  </a:lnTo>
                  <a:lnTo>
                    <a:pt x="63798" y="140113"/>
                  </a:lnTo>
                  <a:lnTo>
                    <a:pt x="93777" y="97540"/>
                  </a:lnTo>
                  <a:lnTo>
                    <a:pt x="129098" y="59430"/>
                  </a:lnTo>
                  <a:lnTo>
                    <a:pt x="169064" y="28595"/>
                  </a:lnTo>
                  <a:lnTo>
                    <a:pt x="212976" y="7847"/>
                  </a:lnTo>
                  <a:lnTo>
                    <a:pt x="260134" y="0"/>
                  </a:lnTo>
                  <a:lnTo>
                    <a:pt x="304903" y="1152"/>
                  </a:lnTo>
                  <a:lnTo>
                    <a:pt x="353849" y="5674"/>
                  </a:lnTo>
                  <a:lnTo>
                    <a:pt x="404639" y="13959"/>
                  </a:lnTo>
                  <a:lnTo>
                    <a:pt x="454941" y="26402"/>
                  </a:lnTo>
                  <a:lnTo>
                    <a:pt x="502423" y="43397"/>
                  </a:lnTo>
                  <a:lnTo>
                    <a:pt x="544753" y="65341"/>
                  </a:lnTo>
                  <a:lnTo>
                    <a:pt x="579598" y="92627"/>
                  </a:lnTo>
                  <a:lnTo>
                    <a:pt x="620706" y="147592"/>
                  </a:lnTo>
                  <a:lnTo>
                    <a:pt x="649773" y="210437"/>
                  </a:lnTo>
                  <a:lnTo>
                    <a:pt x="664800" y="253483"/>
                  </a:lnTo>
                  <a:lnTo>
                    <a:pt x="676318" y="297683"/>
                  </a:lnTo>
                  <a:lnTo>
                    <a:pt x="683136" y="342525"/>
                  </a:lnTo>
                  <a:lnTo>
                    <a:pt x="684064" y="387495"/>
                  </a:lnTo>
                  <a:lnTo>
                    <a:pt x="677911" y="432081"/>
                  </a:lnTo>
                  <a:lnTo>
                    <a:pt x="663455" y="475974"/>
                  </a:lnTo>
                  <a:lnTo>
                    <a:pt x="641481" y="516605"/>
                  </a:lnTo>
                  <a:lnTo>
                    <a:pt x="613070" y="553296"/>
                  </a:lnTo>
                  <a:lnTo>
                    <a:pt x="579297" y="585371"/>
                  </a:lnTo>
                  <a:lnTo>
                    <a:pt x="541243" y="612153"/>
                  </a:lnTo>
                  <a:lnTo>
                    <a:pt x="500042" y="633302"/>
                  </a:lnTo>
                  <a:lnTo>
                    <a:pt x="456539" y="649145"/>
                  </a:lnTo>
                  <a:lnTo>
                    <a:pt x="411385" y="660001"/>
                  </a:lnTo>
                  <a:lnTo>
                    <a:pt x="365231" y="666188"/>
                  </a:lnTo>
                  <a:lnTo>
                    <a:pt x="318726" y="668026"/>
                  </a:lnTo>
                  <a:close/>
                </a:path>
              </a:pathLst>
            </a:custGeom>
            <a:solidFill>
              <a:srgbClr val="E19A42"/>
            </a:solidFill>
          </p:spPr>
          <p:txBody>
            <a:bodyPr wrap="square" lIns="0" tIns="0" rIns="0" bIns="0" rtlCol="0"/>
            <a:lstStyle/>
            <a:p>
              <a:endParaRPr/>
            </a:p>
          </p:txBody>
        </p:sp>
      </p:grpSp>
      <p:sp>
        <p:nvSpPr>
          <p:cNvPr id="12" name="object 23"/>
          <p:cNvSpPr txBox="1"/>
          <p:nvPr/>
        </p:nvSpPr>
        <p:spPr>
          <a:xfrm>
            <a:off x="3665496" y="3356669"/>
            <a:ext cx="715421" cy="843821"/>
          </a:xfrm>
          <a:prstGeom prst="rect">
            <a:avLst/>
          </a:prstGeom>
        </p:spPr>
        <p:txBody>
          <a:bodyPr vert="horz" wrap="square" lIns="0" tIns="12700" rIns="0" bIns="0" rtlCol="0">
            <a:spAutoFit/>
          </a:bodyPr>
          <a:lstStyle/>
          <a:p>
            <a:pPr marL="12700">
              <a:lnSpc>
                <a:spcPct val="100000"/>
              </a:lnSpc>
              <a:spcBef>
                <a:spcPts val="100"/>
              </a:spcBef>
            </a:pPr>
            <a:r>
              <a:rPr sz="5400" i="1" spc="-340" dirty="0">
                <a:latin typeface="Arial"/>
                <a:cs typeface="Arial"/>
              </a:rPr>
              <a:t>0</a:t>
            </a:r>
            <a:r>
              <a:rPr lang="en-US" sz="5400" i="1" spc="-340" dirty="0">
                <a:latin typeface="Arial"/>
                <a:cs typeface="Arial"/>
              </a:rPr>
              <a:t>1</a:t>
            </a:r>
            <a:endParaRPr sz="5400" dirty="0">
              <a:latin typeface="Arial"/>
              <a:cs typeface="Arial"/>
            </a:endParaRPr>
          </a:p>
        </p:txBody>
      </p:sp>
      <p:sp>
        <p:nvSpPr>
          <p:cNvPr id="13" name="Rectangle 12"/>
          <p:cNvSpPr/>
          <p:nvPr/>
        </p:nvSpPr>
        <p:spPr>
          <a:xfrm>
            <a:off x="4744202" y="3025680"/>
            <a:ext cx="3849394" cy="2062103"/>
          </a:xfrm>
          <a:prstGeom prst="rect">
            <a:avLst/>
          </a:prstGeom>
        </p:spPr>
        <p:txBody>
          <a:bodyPr wrap="square">
            <a:spAutoFit/>
          </a:bodyPr>
          <a:lstStyle/>
          <a:p>
            <a:pPr lvl="0"/>
            <a:r>
              <a:rPr lang="en-IN" sz="3200" b="1" dirty="0">
                <a:solidFill>
                  <a:srgbClr val="FF0000"/>
                </a:solidFill>
                <a:latin typeface="Fira Sans Medium"/>
              </a:rPr>
              <a:t>STEP1: PREPARE THE DOCUMENT TO BE SENT</a:t>
            </a:r>
            <a:br>
              <a:rPr lang="en-IN" sz="3200" b="1" dirty="0">
                <a:solidFill>
                  <a:srgbClr val="FF0000"/>
                </a:solidFill>
                <a:latin typeface="Fira Sans Medium"/>
              </a:rPr>
            </a:br>
            <a:endParaRPr lang="en-US" sz="3200" b="1" dirty="0">
              <a:solidFill>
                <a:srgbClr val="FF0000"/>
              </a:solidFill>
              <a:latin typeface="Fira Sans Medium"/>
              <a:ea typeface="Fira Sans Medium"/>
              <a:cs typeface="Fira Sans Medium"/>
              <a:sym typeface="Fira Sans Medium"/>
            </a:endParaRPr>
          </a:p>
        </p:txBody>
      </p:sp>
      <p:sp>
        <p:nvSpPr>
          <p:cNvPr id="2" name="Rectangle 1"/>
          <p:cNvSpPr/>
          <p:nvPr/>
        </p:nvSpPr>
        <p:spPr>
          <a:xfrm>
            <a:off x="2580279" y="1008638"/>
            <a:ext cx="7494359" cy="523220"/>
          </a:xfrm>
          <a:prstGeom prst="rect">
            <a:avLst/>
          </a:prstGeom>
        </p:spPr>
        <p:txBody>
          <a:bodyPr wrap="none">
            <a:spAutoFit/>
          </a:bodyPr>
          <a:lstStyle/>
          <a:p>
            <a:pPr lvl="0"/>
            <a:r>
              <a:rPr lang="en-US" sz="2800" b="1" dirty="0">
                <a:solidFill>
                  <a:srgbClr val="FFFF00"/>
                </a:solidFill>
                <a:effectLst>
                  <a:outerShdw blurRad="38100" dist="38100" dir="2700000" algn="tl">
                    <a:srgbClr val="000000">
                      <a:alpha val="43137"/>
                    </a:srgbClr>
                  </a:outerShdw>
                </a:effectLst>
                <a:latin typeface="Lucida Handwriting" panose="03010101010101010101" pitchFamily="66" charset="0"/>
              </a:rPr>
              <a:t>Four Steps for working in EDI Works </a:t>
            </a:r>
            <a:endParaRPr lang="en-IN" sz="2800" b="1" dirty="0">
              <a:solidFill>
                <a:srgbClr val="FFFF00"/>
              </a:solidFill>
              <a:effectLst>
                <a:outerShdw blurRad="38100" dist="38100" dir="2700000" algn="tl">
                  <a:srgbClr val="000000">
                    <a:alpha val="43137"/>
                  </a:srgbClr>
                </a:outerShdw>
              </a:effectLst>
              <a:latin typeface="Lucida Handwriting" panose="03010101010101010101" pitchFamily="66" charset="0"/>
            </a:endParaRPr>
          </a:p>
        </p:txBody>
      </p:sp>
      <p:cxnSp>
        <p:nvCxnSpPr>
          <p:cNvPr id="14" name="Straight Connector 13"/>
          <p:cNvCxnSpPr/>
          <p:nvPr/>
        </p:nvCxnSpPr>
        <p:spPr>
          <a:xfrm flipV="1">
            <a:off x="2580279" y="1629624"/>
            <a:ext cx="7306105" cy="1810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68423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3532" y="756045"/>
            <a:ext cx="8618900" cy="5445579"/>
          </a:xfrm>
          <a:prstGeom prst="rect">
            <a:avLst/>
          </a:prstGeom>
        </p:spPr>
      </p:pic>
    </p:spTree>
    <p:extLst>
      <p:ext uri="{BB962C8B-B14F-4D97-AF65-F5344CB8AC3E}">
        <p14:creationId xmlns:p14="http://schemas.microsoft.com/office/powerpoint/2010/main" val="29241521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1282" y="757341"/>
            <a:ext cx="8692466" cy="5439672"/>
          </a:xfrm>
          <a:prstGeom prst="rect">
            <a:avLst/>
          </a:prstGeom>
        </p:spPr>
      </p:pic>
      <p:grpSp>
        <p:nvGrpSpPr>
          <p:cNvPr id="21" name="object 14"/>
          <p:cNvGrpSpPr/>
          <p:nvPr/>
        </p:nvGrpSpPr>
        <p:grpSpPr>
          <a:xfrm>
            <a:off x="2144747" y="4129133"/>
            <a:ext cx="3570976" cy="2067880"/>
            <a:chOff x="1198638" y="1100834"/>
            <a:chExt cx="3178810" cy="1574800"/>
          </a:xfrm>
        </p:grpSpPr>
        <p:sp>
          <p:nvSpPr>
            <p:cNvPr id="22" name="object 15"/>
            <p:cNvSpPr/>
            <p:nvPr/>
          </p:nvSpPr>
          <p:spPr>
            <a:xfrm>
              <a:off x="1312761" y="1130108"/>
              <a:ext cx="3029585" cy="1484630"/>
            </a:xfrm>
            <a:custGeom>
              <a:avLst/>
              <a:gdLst/>
              <a:ahLst/>
              <a:cxnLst/>
              <a:rect l="l" t="t" r="r" b="b"/>
              <a:pathLst>
                <a:path w="3029585" h="1484630">
                  <a:moveTo>
                    <a:pt x="3012660" y="12721"/>
                  </a:moveTo>
                  <a:lnTo>
                    <a:pt x="1653782" y="12721"/>
                  </a:lnTo>
                  <a:lnTo>
                    <a:pt x="1709321" y="9662"/>
                  </a:lnTo>
                  <a:lnTo>
                    <a:pt x="1819973" y="5061"/>
                  </a:lnTo>
                  <a:lnTo>
                    <a:pt x="2028705" y="56"/>
                  </a:lnTo>
                  <a:lnTo>
                    <a:pt x="2078241" y="0"/>
                  </a:lnTo>
                  <a:lnTo>
                    <a:pt x="2127375" y="2196"/>
                  </a:lnTo>
                  <a:lnTo>
                    <a:pt x="2168881" y="7012"/>
                  </a:lnTo>
                  <a:lnTo>
                    <a:pt x="2168881" y="7784"/>
                  </a:lnTo>
                  <a:lnTo>
                    <a:pt x="2193084" y="7784"/>
                  </a:lnTo>
                  <a:lnTo>
                    <a:pt x="2195631" y="10964"/>
                  </a:lnTo>
                  <a:lnTo>
                    <a:pt x="3010587" y="11381"/>
                  </a:lnTo>
                  <a:lnTo>
                    <a:pt x="3012660" y="12721"/>
                  </a:lnTo>
                  <a:close/>
                </a:path>
                <a:path w="3029585" h="1484630">
                  <a:moveTo>
                    <a:pt x="3009740" y="10834"/>
                  </a:moveTo>
                  <a:lnTo>
                    <a:pt x="2887430" y="10834"/>
                  </a:lnTo>
                  <a:lnTo>
                    <a:pt x="2958992" y="245"/>
                  </a:lnTo>
                  <a:lnTo>
                    <a:pt x="2994839" y="1199"/>
                  </a:lnTo>
                  <a:lnTo>
                    <a:pt x="3009740" y="10834"/>
                  </a:lnTo>
                  <a:close/>
                </a:path>
                <a:path w="3029585" h="1484630">
                  <a:moveTo>
                    <a:pt x="2193084" y="7784"/>
                  </a:moveTo>
                  <a:lnTo>
                    <a:pt x="2175531" y="7784"/>
                  </a:lnTo>
                  <a:lnTo>
                    <a:pt x="2168881" y="7012"/>
                  </a:lnTo>
                  <a:lnTo>
                    <a:pt x="2168881" y="5731"/>
                  </a:lnTo>
                  <a:lnTo>
                    <a:pt x="2177582" y="5594"/>
                  </a:lnTo>
                  <a:lnTo>
                    <a:pt x="2179669" y="5036"/>
                  </a:lnTo>
                  <a:lnTo>
                    <a:pt x="2178830" y="4483"/>
                  </a:lnTo>
                  <a:lnTo>
                    <a:pt x="2185181" y="5331"/>
                  </a:lnTo>
                  <a:lnTo>
                    <a:pt x="2193084" y="7784"/>
                  </a:lnTo>
                  <a:close/>
                </a:path>
                <a:path w="3029585" h="1484630">
                  <a:moveTo>
                    <a:pt x="3010587" y="11381"/>
                  </a:moveTo>
                  <a:lnTo>
                    <a:pt x="2385356" y="11381"/>
                  </a:lnTo>
                  <a:lnTo>
                    <a:pt x="2545435" y="6939"/>
                  </a:lnTo>
                  <a:lnTo>
                    <a:pt x="2755883" y="5255"/>
                  </a:lnTo>
                  <a:lnTo>
                    <a:pt x="2790255" y="5459"/>
                  </a:lnTo>
                  <a:lnTo>
                    <a:pt x="2814516" y="6365"/>
                  </a:lnTo>
                  <a:lnTo>
                    <a:pt x="2863169" y="9721"/>
                  </a:lnTo>
                  <a:lnTo>
                    <a:pt x="2887430" y="10834"/>
                  </a:lnTo>
                  <a:lnTo>
                    <a:pt x="3009740" y="10834"/>
                  </a:lnTo>
                  <a:lnTo>
                    <a:pt x="3010587" y="11381"/>
                  </a:lnTo>
                  <a:close/>
                </a:path>
                <a:path w="3029585" h="1484630">
                  <a:moveTo>
                    <a:pt x="3019811" y="19209"/>
                  </a:moveTo>
                  <a:lnTo>
                    <a:pt x="1532557" y="19209"/>
                  </a:lnTo>
                  <a:lnTo>
                    <a:pt x="1562521" y="16618"/>
                  </a:lnTo>
                  <a:lnTo>
                    <a:pt x="1592623" y="14663"/>
                  </a:lnTo>
                  <a:lnTo>
                    <a:pt x="1622842" y="13239"/>
                  </a:lnTo>
                  <a:lnTo>
                    <a:pt x="1653457" y="12219"/>
                  </a:lnTo>
                  <a:lnTo>
                    <a:pt x="1653782" y="12721"/>
                  </a:lnTo>
                  <a:lnTo>
                    <a:pt x="3012660" y="12721"/>
                  </a:lnTo>
                  <a:lnTo>
                    <a:pt x="3018629" y="16581"/>
                  </a:lnTo>
                  <a:lnTo>
                    <a:pt x="3019811" y="19209"/>
                  </a:lnTo>
                  <a:close/>
                </a:path>
                <a:path w="3029585" h="1484630">
                  <a:moveTo>
                    <a:pt x="3025661" y="35414"/>
                  </a:moveTo>
                  <a:lnTo>
                    <a:pt x="531602" y="35414"/>
                  </a:lnTo>
                  <a:lnTo>
                    <a:pt x="850341" y="33324"/>
                  </a:lnTo>
                  <a:lnTo>
                    <a:pt x="868554" y="32723"/>
                  </a:lnTo>
                  <a:lnTo>
                    <a:pt x="904978" y="29918"/>
                  </a:lnTo>
                  <a:lnTo>
                    <a:pt x="923189" y="29051"/>
                  </a:lnTo>
                  <a:lnTo>
                    <a:pt x="1278632" y="21025"/>
                  </a:lnTo>
                  <a:lnTo>
                    <a:pt x="1481780" y="18986"/>
                  </a:lnTo>
                  <a:lnTo>
                    <a:pt x="3019811" y="19209"/>
                  </a:lnTo>
                  <a:lnTo>
                    <a:pt x="3024104" y="28758"/>
                  </a:lnTo>
                  <a:lnTo>
                    <a:pt x="3025661" y="35414"/>
                  </a:lnTo>
                  <a:close/>
                </a:path>
                <a:path w="3029585" h="1484630">
                  <a:moveTo>
                    <a:pt x="48935" y="1452261"/>
                  </a:moveTo>
                  <a:lnTo>
                    <a:pt x="35319" y="1401589"/>
                  </a:lnTo>
                  <a:lnTo>
                    <a:pt x="32701" y="1332010"/>
                  </a:lnTo>
                  <a:lnTo>
                    <a:pt x="31502" y="1287434"/>
                  </a:lnTo>
                  <a:lnTo>
                    <a:pt x="30363" y="1237266"/>
                  </a:lnTo>
                  <a:lnTo>
                    <a:pt x="29274" y="1182205"/>
                  </a:lnTo>
                  <a:lnTo>
                    <a:pt x="28225" y="1122950"/>
                  </a:lnTo>
                  <a:lnTo>
                    <a:pt x="27206" y="1060199"/>
                  </a:lnTo>
                  <a:lnTo>
                    <a:pt x="26206" y="994653"/>
                  </a:lnTo>
                  <a:lnTo>
                    <a:pt x="22204" y="718486"/>
                  </a:lnTo>
                  <a:lnTo>
                    <a:pt x="21151" y="649445"/>
                  </a:lnTo>
                  <a:lnTo>
                    <a:pt x="20058" y="581802"/>
                  </a:lnTo>
                  <a:lnTo>
                    <a:pt x="18915" y="516255"/>
                  </a:lnTo>
                  <a:lnTo>
                    <a:pt x="17710" y="453505"/>
                  </a:lnTo>
                  <a:lnTo>
                    <a:pt x="16434" y="394250"/>
                  </a:lnTo>
                  <a:lnTo>
                    <a:pt x="15077" y="339189"/>
                  </a:lnTo>
                  <a:lnTo>
                    <a:pt x="13630" y="289022"/>
                  </a:lnTo>
                  <a:lnTo>
                    <a:pt x="12080" y="244447"/>
                  </a:lnTo>
                  <a:lnTo>
                    <a:pt x="10420" y="206163"/>
                  </a:lnTo>
                  <a:lnTo>
                    <a:pt x="6725" y="151265"/>
                  </a:lnTo>
                  <a:lnTo>
                    <a:pt x="714" y="114136"/>
                  </a:lnTo>
                  <a:lnTo>
                    <a:pt x="0" y="92011"/>
                  </a:lnTo>
                  <a:lnTo>
                    <a:pt x="24895" y="53886"/>
                  </a:lnTo>
                  <a:lnTo>
                    <a:pt x="71058" y="36470"/>
                  </a:lnTo>
                  <a:lnTo>
                    <a:pt x="88543" y="32999"/>
                  </a:lnTo>
                  <a:lnTo>
                    <a:pt x="90165" y="31974"/>
                  </a:lnTo>
                  <a:lnTo>
                    <a:pt x="91965" y="31146"/>
                  </a:lnTo>
                  <a:lnTo>
                    <a:pt x="94165" y="30341"/>
                  </a:lnTo>
                  <a:lnTo>
                    <a:pt x="117527" y="24721"/>
                  </a:lnTo>
                  <a:lnTo>
                    <a:pt x="141351" y="23334"/>
                  </a:lnTo>
                  <a:lnTo>
                    <a:pt x="217115" y="24918"/>
                  </a:lnTo>
                  <a:lnTo>
                    <a:pt x="243028" y="26237"/>
                  </a:lnTo>
                  <a:lnTo>
                    <a:pt x="268884" y="27827"/>
                  </a:lnTo>
                  <a:lnTo>
                    <a:pt x="294967" y="29036"/>
                  </a:lnTo>
                  <a:lnTo>
                    <a:pt x="484238" y="34877"/>
                  </a:lnTo>
                  <a:lnTo>
                    <a:pt x="531602" y="35414"/>
                  </a:lnTo>
                  <a:lnTo>
                    <a:pt x="3025661" y="35414"/>
                  </a:lnTo>
                  <a:lnTo>
                    <a:pt x="3027176" y="41896"/>
                  </a:lnTo>
                  <a:lnTo>
                    <a:pt x="3028238" y="55775"/>
                  </a:lnTo>
                  <a:lnTo>
                    <a:pt x="3027679" y="70176"/>
                  </a:lnTo>
                  <a:lnTo>
                    <a:pt x="3029278" y="89697"/>
                  </a:lnTo>
                  <a:lnTo>
                    <a:pt x="3026258" y="109141"/>
                  </a:lnTo>
                  <a:lnTo>
                    <a:pt x="3020560" y="128397"/>
                  </a:lnTo>
                  <a:lnTo>
                    <a:pt x="3014129" y="147351"/>
                  </a:lnTo>
                  <a:lnTo>
                    <a:pt x="3013179" y="150261"/>
                  </a:lnTo>
                  <a:lnTo>
                    <a:pt x="3012429" y="153174"/>
                  </a:lnTo>
                  <a:lnTo>
                    <a:pt x="3011554" y="156086"/>
                  </a:lnTo>
                  <a:lnTo>
                    <a:pt x="3011129" y="158896"/>
                  </a:lnTo>
                  <a:lnTo>
                    <a:pt x="3008204" y="228678"/>
                  </a:lnTo>
                  <a:lnTo>
                    <a:pt x="3007269" y="268635"/>
                  </a:lnTo>
                  <a:lnTo>
                    <a:pt x="3006325" y="315688"/>
                  </a:lnTo>
                  <a:lnTo>
                    <a:pt x="3005371" y="368948"/>
                  </a:lnTo>
                  <a:lnTo>
                    <a:pt x="3004404" y="427528"/>
                  </a:lnTo>
                  <a:lnTo>
                    <a:pt x="3003421" y="490542"/>
                  </a:lnTo>
                  <a:lnTo>
                    <a:pt x="3002422" y="557102"/>
                  </a:lnTo>
                  <a:lnTo>
                    <a:pt x="2999298" y="769189"/>
                  </a:lnTo>
                  <a:lnTo>
                    <a:pt x="2998208" y="841063"/>
                  </a:lnTo>
                  <a:lnTo>
                    <a:pt x="2997091" y="912048"/>
                  </a:lnTo>
                  <a:lnTo>
                    <a:pt x="2995943" y="981257"/>
                  </a:lnTo>
                  <a:lnTo>
                    <a:pt x="2994763" y="1047803"/>
                  </a:lnTo>
                  <a:lnTo>
                    <a:pt x="2993548" y="1110798"/>
                  </a:lnTo>
                  <a:lnTo>
                    <a:pt x="2992297" y="1169356"/>
                  </a:lnTo>
                  <a:lnTo>
                    <a:pt x="2991008" y="1222589"/>
                  </a:lnTo>
                  <a:lnTo>
                    <a:pt x="2989677" y="1269610"/>
                  </a:lnTo>
                  <a:lnTo>
                    <a:pt x="2988304" y="1309532"/>
                  </a:lnTo>
                  <a:lnTo>
                    <a:pt x="2985420" y="1364533"/>
                  </a:lnTo>
                  <a:lnTo>
                    <a:pt x="2983905" y="1377836"/>
                  </a:lnTo>
                  <a:lnTo>
                    <a:pt x="2981256" y="1401762"/>
                  </a:lnTo>
                  <a:lnTo>
                    <a:pt x="2976405" y="1425074"/>
                  </a:lnTo>
                  <a:lnTo>
                    <a:pt x="2961278" y="1442067"/>
                  </a:lnTo>
                  <a:lnTo>
                    <a:pt x="2939725" y="1445266"/>
                  </a:lnTo>
                  <a:lnTo>
                    <a:pt x="2877868" y="1445266"/>
                  </a:lnTo>
                  <a:lnTo>
                    <a:pt x="2828272" y="1445892"/>
                  </a:lnTo>
                  <a:lnTo>
                    <a:pt x="2721183" y="1450857"/>
                  </a:lnTo>
                  <a:lnTo>
                    <a:pt x="106297" y="1450857"/>
                  </a:lnTo>
                  <a:lnTo>
                    <a:pt x="57160" y="1451936"/>
                  </a:lnTo>
                  <a:lnTo>
                    <a:pt x="48935" y="1452261"/>
                  </a:lnTo>
                  <a:close/>
                </a:path>
                <a:path w="3029585" h="1484630">
                  <a:moveTo>
                    <a:pt x="2927805" y="1447036"/>
                  </a:moveTo>
                  <a:lnTo>
                    <a:pt x="2877868" y="1445266"/>
                  </a:lnTo>
                  <a:lnTo>
                    <a:pt x="2939725" y="1445266"/>
                  </a:lnTo>
                  <a:lnTo>
                    <a:pt x="2927805" y="1447036"/>
                  </a:lnTo>
                  <a:close/>
                </a:path>
                <a:path w="3029585" h="1484630">
                  <a:moveTo>
                    <a:pt x="550916" y="1466043"/>
                  </a:moveTo>
                  <a:lnTo>
                    <a:pt x="501454" y="1466028"/>
                  </a:lnTo>
                  <a:lnTo>
                    <a:pt x="451977" y="1464839"/>
                  </a:lnTo>
                  <a:lnTo>
                    <a:pt x="402498" y="1462801"/>
                  </a:lnTo>
                  <a:lnTo>
                    <a:pt x="204818" y="1452625"/>
                  </a:lnTo>
                  <a:lnTo>
                    <a:pt x="155520" y="1451194"/>
                  </a:lnTo>
                  <a:lnTo>
                    <a:pt x="106297" y="1450857"/>
                  </a:lnTo>
                  <a:lnTo>
                    <a:pt x="2721183" y="1450857"/>
                  </a:lnTo>
                  <a:lnTo>
                    <a:pt x="2679455" y="1452611"/>
                  </a:lnTo>
                  <a:lnTo>
                    <a:pt x="2005899" y="1464286"/>
                  </a:lnTo>
                  <a:lnTo>
                    <a:pt x="609444" y="1464286"/>
                  </a:lnTo>
                  <a:lnTo>
                    <a:pt x="606414" y="1464411"/>
                  </a:lnTo>
                  <a:lnTo>
                    <a:pt x="603379" y="1464411"/>
                  </a:lnTo>
                  <a:lnTo>
                    <a:pt x="600352" y="1464561"/>
                  </a:lnTo>
                  <a:lnTo>
                    <a:pt x="550916" y="1466043"/>
                  </a:lnTo>
                  <a:close/>
                </a:path>
                <a:path w="3029585" h="1484630">
                  <a:moveTo>
                    <a:pt x="722713" y="1466592"/>
                  </a:moveTo>
                  <a:lnTo>
                    <a:pt x="685113" y="1466311"/>
                  </a:lnTo>
                  <a:lnTo>
                    <a:pt x="647319" y="1465542"/>
                  </a:lnTo>
                  <a:lnTo>
                    <a:pt x="609444" y="1464286"/>
                  </a:lnTo>
                  <a:lnTo>
                    <a:pt x="2005899" y="1464286"/>
                  </a:lnTo>
                  <a:lnTo>
                    <a:pt x="1887157" y="1465886"/>
                  </a:lnTo>
                  <a:lnTo>
                    <a:pt x="1882520" y="1466386"/>
                  </a:lnTo>
                  <a:lnTo>
                    <a:pt x="760004" y="1466386"/>
                  </a:lnTo>
                  <a:lnTo>
                    <a:pt x="722713" y="1466592"/>
                  </a:lnTo>
                  <a:close/>
                </a:path>
                <a:path w="3029585" h="1484630">
                  <a:moveTo>
                    <a:pt x="879889" y="1470286"/>
                  </a:moveTo>
                  <a:lnTo>
                    <a:pt x="849921" y="1469793"/>
                  </a:lnTo>
                  <a:lnTo>
                    <a:pt x="819948" y="1468870"/>
                  </a:lnTo>
                  <a:lnTo>
                    <a:pt x="760004" y="1466386"/>
                  </a:lnTo>
                  <a:lnTo>
                    <a:pt x="1882520" y="1466386"/>
                  </a:lnTo>
                  <a:lnTo>
                    <a:pt x="1859055" y="1468775"/>
                  </a:lnTo>
                  <a:lnTo>
                    <a:pt x="1095280" y="1468775"/>
                  </a:lnTo>
                  <a:lnTo>
                    <a:pt x="879889" y="1470286"/>
                  </a:lnTo>
                  <a:close/>
                </a:path>
                <a:path w="3029585" h="1484630">
                  <a:moveTo>
                    <a:pt x="1311114" y="1474292"/>
                  </a:moveTo>
                  <a:lnTo>
                    <a:pt x="1256877" y="1473625"/>
                  </a:lnTo>
                  <a:lnTo>
                    <a:pt x="1149066" y="1469439"/>
                  </a:lnTo>
                  <a:lnTo>
                    <a:pt x="1095280" y="1468775"/>
                  </a:lnTo>
                  <a:lnTo>
                    <a:pt x="1859055" y="1468775"/>
                  </a:lnTo>
                  <a:lnTo>
                    <a:pt x="1820358" y="1472261"/>
                  </a:lnTo>
                  <a:lnTo>
                    <a:pt x="1419608" y="1472261"/>
                  </a:lnTo>
                  <a:lnTo>
                    <a:pt x="1365361" y="1473750"/>
                  </a:lnTo>
                  <a:lnTo>
                    <a:pt x="1311114" y="1474292"/>
                  </a:lnTo>
                  <a:close/>
                </a:path>
                <a:path w="3029585" h="1484630">
                  <a:moveTo>
                    <a:pt x="1640732" y="1484336"/>
                  </a:moveTo>
                  <a:lnTo>
                    <a:pt x="1588951" y="1483282"/>
                  </a:lnTo>
                  <a:lnTo>
                    <a:pt x="1485736" y="1477621"/>
                  </a:lnTo>
                  <a:lnTo>
                    <a:pt x="1433983" y="1476061"/>
                  </a:lnTo>
                  <a:lnTo>
                    <a:pt x="1427783" y="1476011"/>
                  </a:lnTo>
                  <a:lnTo>
                    <a:pt x="1423058" y="1474511"/>
                  </a:lnTo>
                  <a:lnTo>
                    <a:pt x="1419608" y="1472261"/>
                  </a:lnTo>
                  <a:lnTo>
                    <a:pt x="1820358" y="1472261"/>
                  </a:lnTo>
                  <a:lnTo>
                    <a:pt x="1744091" y="1479105"/>
                  </a:lnTo>
                  <a:lnTo>
                    <a:pt x="1692446" y="1482721"/>
                  </a:lnTo>
                  <a:lnTo>
                    <a:pt x="1640732" y="1484336"/>
                  </a:lnTo>
                  <a:close/>
                </a:path>
              </a:pathLst>
            </a:custGeom>
            <a:solidFill>
              <a:srgbClr val="FFFFFF"/>
            </a:solidFill>
          </p:spPr>
          <p:txBody>
            <a:bodyPr wrap="square" lIns="0" tIns="0" rIns="0" bIns="0" rtlCol="0"/>
            <a:lstStyle/>
            <a:p>
              <a:endParaRPr/>
            </a:p>
          </p:txBody>
        </p:sp>
        <p:sp>
          <p:nvSpPr>
            <p:cNvPr id="23" name="object 16"/>
            <p:cNvSpPr/>
            <p:nvPr/>
          </p:nvSpPr>
          <p:spPr>
            <a:xfrm>
              <a:off x="1198638" y="1100834"/>
              <a:ext cx="3178810" cy="1574800"/>
            </a:xfrm>
            <a:custGeom>
              <a:avLst/>
              <a:gdLst/>
              <a:ahLst/>
              <a:cxnLst/>
              <a:rect l="l" t="t" r="r" b="b"/>
              <a:pathLst>
                <a:path w="3178810" h="1574800">
                  <a:moveTo>
                    <a:pt x="3115843" y="1485900"/>
                  </a:moveTo>
                  <a:lnTo>
                    <a:pt x="2019155" y="1485900"/>
                  </a:lnTo>
                  <a:lnTo>
                    <a:pt x="2066829" y="1473200"/>
                  </a:lnTo>
                  <a:lnTo>
                    <a:pt x="2971423" y="1473200"/>
                  </a:lnTo>
                  <a:lnTo>
                    <a:pt x="2998430" y="1460500"/>
                  </a:lnTo>
                  <a:lnTo>
                    <a:pt x="3075975" y="1460500"/>
                  </a:lnTo>
                  <a:lnTo>
                    <a:pt x="3085121" y="1447800"/>
                  </a:lnTo>
                  <a:lnTo>
                    <a:pt x="3086120" y="1422400"/>
                  </a:lnTo>
                  <a:lnTo>
                    <a:pt x="3085052" y="1409700"/>
                  </a:lnTo>
                  <a:lnTo>
                    <a:pt x="3085111" y="1397000"/>
                  </a:lnTo>
                  <a:lnTo>
                    <a:pt x="3085368" y="1371600"/>
                  </a:lnTo>
                  <a:lnTo>
                    <a:pt x="3085810" y="1333500"/>
                  </a:lnTo>
                  <a:lnTo>
                    <a:pt x="3086424" y="1295400"/>
                  </a:lnTo>
                  <a:lnTo>
                    <a:pt x="3087199" y="1244600"/>
                  </a:lnTo>
                  <a:lnTo>
                    <a:pt x="3088120" y="1193800"/>
                  </a:lnTo>
                  <a:lnTo>
                    <a:pt x="3089176" y="1130300"/>
                  </a:lnTo>
                  <a:lnTo>
                    <a:pt x="3090355" y="1066800"/>
                  </a:lnTo>
                  <a:lnTo>
                    <a:pt x="3091643" y="1003300"/>
                  </a:lnTo>
                  <a:lnTo>
                    <a:pt x="3093028" y="927100"/>
                  </a:lnTo>
                  <a:lnTo>
                    <a:pt x="3094498" y="863600"/>
                  </a:lnTo>
                  <a:lnTo>
                    <a:pt x="3096040" y="787400"/>
                  </a:lnTo>
                  <a:lnTo>
                    <a:pt x="3097641" y="711200"/>
                  </a:lnTo>
                  <a:lnTo>
                    <a:pt x="3099288" y="647700"/>
                  </a:lnTo>
                  <a:lnTo>
                    <a:pt x="3100971" y="571500"/>
                  </a:lnTo>
                  <a:lnTo>
                    <a:pt x="3106097" y="381000"/>
                  </a:lnTo>
                  <a:lnTo>
                    <a:pt x="3107790" y="330200"/>
                  </a:lnTo>
                  <a:lnTo>
                    <a:pt x="3109455" y="279400"/>
                  </a:lnTo>
                  <a:lnTo>
                    <a:pt x="3111079" y="241300"/>
                  </a:lnTo>
                  <a:lnTo>
                    <a:pt x="3112649" y="215900"/>
                  </a:lnTo>
                  <a:lnTo>
                    <a:pt x="3114152" y="190500"/>
                  </a:lnTo>
                  <a:lnTo>
                    <a:pt x="3115577" y="177800"/>
                  </a:lnTo>
                  <a:lnTo>
                    <a:pt x="3119220" y="152400"/>
                  </a:lnTo>
                  <a:lnTo>
                    <a:pt x="3122108" y="127000"/>
                  </a:lnTo>
                  <a:lnTo>
                    <a:pt x="3123600" y="101600"/>
                  </a:lnTo>
                  <a:lnTo>
                    <a:pt x="3123052" y="76200"/>
                  </a:lnTo>
                  <a:lnTo>
                    <a:pt x="3121884" y="63500"/>
                  </a:lnTo>
                  <a:lnTo>
                    <a:pt x="3117327" y="38100"/>
                  </a:lnTo>
                  <a:lnTo>
                    <a:pt x="3105101" y="25400"/>
                  </a:lnTo>
                  <a:lnTo>
                    <a:pt x="1567955" y="25400"/>
                  </a:lnTo>
                  <a:lnTo>
                    <a:pt x="1669960" y="12700"/>
                  </a:lnTo>
                  <a:lnTo>
                    <a:pt x="2018817" y="12700"/>
                  </a:lnTo>
                  <a:lnTo>
                    <a:pt x="2067177" y="0"/>
                  </a:lnTo>
                  <a:lnTo>
                    <a:pt x="3138625" y="0"/>
                  </a:lnTo>
                  <a:lnTo>
                    <a:pt x="3162127" y="25400"/>
                  </a:lnTo>
                  <a:lnTo>
                    <a:pt x="3175230" y="63500"/>
                  </a:lnTo>
                  <a:lnTo>
                    <a:pt x="3178283" y="101600"/>
                  </a:lnTo>
                  <a:lnTo>
                    <a:pt x="3174896" y="139700"/>
                  </a:lnTo>
                  <a:lnTo>
                    <a:pt x="3168677" y="177800"/>
                  </a:lnTo>
                  <a:lnTo>
                    <a:pt x="3167095" y="190500"/>
                  </a:lnTo>
                  <a:lnTo>
                    <a:pt x="3165439" y="215900"/>
                  </a:lnTo>
                  <a:lnTo>
                    <a:pt x="3163722" y="241300"/>
                  </a:lnTo>
                  <a:lnTo>
                    <a:pt x="3161959" y="279400"/>
                  </a:lnTo>
                  <a:lnTo>
                    <a:pt x="3158349" y="381000"/>
                  </a:lnTo>
                  <a:lnTo>
                    <a:pt x="3156529" y="444500"/>
                  </a:lnTo>
                  <a:lnTo>
                    <a:pt x="3152929" y="571500"/>
                  </a:lnTo>
                  <a:lnTo>
                    <a:pt x="3151176" y="647700"/>
                  </a:lnTo>
                  <a:lnTo>
                    <a:pt x="3149473" y="723900"/>
                  </a:lnTo>
                  <a:lnTo>
                    <a:pt x="3147833" y="787400"/>
                  </a:lnTo>
                  <a:lnTo>
                    <a:pt x="3146271" y="863600"/>
                  </a:lnTo>
                  <a:lnTo>
                    <a:pt x="3144800" y="939800"/>
                  </a:lnTo>
                  <a:lnTo>
                    <a:pt x="3143434" y="1003300"/>
                  </a:lnTo>
                  <a:lnTo>
                    <a:pt x="3142186" y="1066800"/>
                  </a:lnTo>
                  <a:lnTo>
                    <a:pt x="3141071" y="1130300"/>
                  </a:lnTo>
                  <a:lnTo>
                    <a:pt x="3140102" y="1193800"/>
                  </a:lnTo>
                  <a:lnTo>
                    <a:pt x="3139293" y="1244600"/>
                  </a:lnTo>
                  <a:lnTo>
                    <a:pt x="3138657" y="1295400"/>
                  </a:lnTo>
                  <a:lnTo>
                    <a:pt x="3138209" y="1333500"/>
                  </a:lnTo>
                  <a:lnTo>
                    <a:pt x="3138045" y="1358900"/>
                  </a:lnTo>
                  <a:lnTo>
                    <a:pt x="3137930" y="1397000"/>
                  </a:lnTo>
                  <a:lnTo>
                    <a:pt x="3138127" y="1409700"/>
                  </a:lnTo>
                  <a:lnTo>
                    <a:pt x="3138622" y="1435100"/>
                  </a:lnTo>
                  <a:lnTo>
                    <a:pt x="3135974" y="1447800"/>
                  </a:lnTo>
                  <a:lnTo>
                    <a:pt x="3126234" y="1473200"/>
                  </a:lnTo>
                  <a:lnTo>
                    <a:pt x="3115843" y="1485900"/>
                  </a:lnTo>
                  <a:close/>
                </a:path>
                <a:path w="3178810" h="1574800">
                  <a:moveTo>
                    <a:pt x="253210" y="25400"/>
                  </a:moveTo>
                  <a:lnTo>
                    <a:pt x="234408" y="25400"/>
                  </a:lnTo>
                  <a:lnTo>
                    <a:pt x="238863" y="12700"/>
                  </a:lnTo>
                  <a:lnTo>
                    <a:pt x="253210" y="25400"/>
                  </a:lnTo>
                  <a:close/>
                </a:path>
                <a:path w="3178810" h="1574800">
                  <a:moveTo>
                    <a:pt x="1567955" y="25400"/>
                  </a:moveTo>
                  <a:lnTo>
                    <a:pt x="395643" y="25400"/>
                  </a:lnTo>
                  <a:lnTo>
                    <a:pt x="425854" y="12700"/>
                  </a:lnTo>
                  <a:lnTo>
                    <a:pt x="1565380" y="12700"/>
                  </a:lnTo>
                  <a:lnTo>
                    <a:pt x="1567955" y="25400"/>
                  </a:lnTo>
                  <a:close/>
                </a:path>
                <a:path w="3178810" h="1574800">
                  <a:moveTo>
                    <a:pt x="2999526" y="1562100"/>
                  </a:moveTo>
                  <a:lnTo>
                    <a:pt x="366456" y="1562100"/>
                  </a:lnTo>
                  <a:lnTo>
                    <a:pt x="314953" y="1549400"/>
                  </a:lnTo>
                  <a:lnTo>
                    <a:pt x="84661" y="1549400"/>
                  </a:lnTo>
                  <a:lnTo>
                    <a:pt x="50453" y="1524000"/>
                  </a:lnTo>
                  <a:lnTo>
                    <a:pt x="35398" y="1511300"/>
                  </a:lnTo>
                  <a:lnTo>
                    <a:pt x="28708" y="1485900"/>
                  </a:lnTo>
                  <a:lnTo>
                    <a:pt x="27204" y="1447800"/>
                  </a:lnTo>
                  <a:lnTo>
                    <a:pt x="27708" y="1435100"/>
                  </a:lnTo>
                  <a:lnTo>
                    <a:pt x="27656" y="1397000"/>
                  </a:lnTo>
                  <a:lnTo>
                    <a:pt x="27405" y="1358900"/>
                  </a:lnTo>
                  <a:lnTo>
                    <a:pt x="27027" y="1320800"/>
                  </a:lnTo>
                  <a:lnTo>
                    <a:pt x="25957" y="1219200"/>
                  </a:lnTo>
                  <a:lnTo>
                    <a:pt x="22259" y="876300"/>
                  </a:lnTo>
                  <a:lnTo>
                    <a:pt x="20731" y="736600"/>
                  </a:lnTo>
                  <a:lnTo>
                    <a:pt x="20026" y="660400"/>
                  </a:lnTo>
                  <a:lnTo>
                    <a:pt x="19382" y="596900"/>
                  </a:lnTo>
                  <a:lnTo>
                    <a:pt x="18816" y="533400"/>
                  </a:lnTo>
                  <a:lnTo>
                    <a:pt x="17991" y="419100"/>
                  </a:lnTo>
                  <a:lnTo>
                    <a:pt x="17822" y="381000"/>
                  </a:lnTo>
                  <a:lnTo>
                    <a:pt x="17774" y="292100"/>
                  </a:lnTo>
                  <a:lnTo>
                    <a:pt x="18043" y="266700"/>
                  </a:lnTo>
                  <a:lnTo>
                    <a:pt x="18511" y="254000"/>
                  </a:lnTo>
                  <a:lnTo>
                    <a:pt x="11435" y="241300"/>
                  </a:lnTo>
                  <a:lnTo>
                    <a:pt x="6269" y="228600"/>
                  </a:lnTo>
                  <a:lnTo>
                    <a:pt x="3262" y="215900"/>
                  </a:lnTo>
                  <a:lnTo>
                    <a:pt x="2666" y="190500"/>
                  </a:lnTo>
                  <a:lnTo>
                    <a:pt x="2730" y="177800"/>
                  </a:lnTo>
                  <a:lnTo>
                    <a:pt x="2535" y="165100"/>
                  </a:lnTo>
                  <a:lnTo>
                    <a:pt x="3117" y="152400"/>
                  </a:lnTo>
                  <a:lnTo>
                    <a:pt x="5508" y="139700"/>
                  </a:lnTo>
                  <a:lnTo>
                    <a:pt x="1980" y="127000"/>
                  </a:lnTo>
                  <a:lnTo>
                    <a:pt x="0" y="114300"/>
                  </a:lnTo>
                  <a:lnTo>
                    <a:pt x="841" y="114300"/>
                  </a:lnTo>
                  <a:lnTo>
                    <a:pt x="5778" y="101600"/>
                  </a:lnTo>
                  <a:lnTo>
                    <a:pt x="15912" y="88900"/>
                  </a:lnTo>
                  <a:lnTo>
                    <a:pt x="94858" y="88900"/>
                  </a:lnTo>
                  <a:lnTo>
                    <a:pt x="116473" y="63500"/>
                  </a:lnTo>
                  <a:lnTo>
                    <a:pt x="144938" y="50800"/>
                  </a:lnTo>
                  <a:lnTo>
                    <a:pt x="180289" y="38100"/>
                  </a:lnTo>
                  <a:lnTo>
                    <a:pt x="222563" y="25400"/>
                  </a:lnTo>
                  <a:lnTo>
                    <a:pt x="2310216" y="25400"/>
                  </a:lnTo>
                  <a:lnTo>
                    <a:pt x="2260624" y="38100"/>
                  </a:lnTo>
                  <a:lnTo>
                    <a:pt x="2000642" y="38100"/>
                  </a:lnTo>
                  <a:lnTo>
                    <a:pt x="1947125" y="50800"/>
                  </a:lnTo>
                  <a:lnTo>
                    <a:pt x="1419789" y="50800"/>
                  </a:lnTo>
                  <a:lnTo>
                    <a:pt x="1367165" y="63500"/>
                  </a:lnTo>
                  <a:lnTo>
                    <a:pt x="232377" y="63500"/>
                  </a:lnTo>
                  <a:lnTo>
                    <a:pt x="191299" y="76200"/>
                  </a:lnTo>
                  <a:lnTo>
                    <a:pt x="148104" y="101600"/>
                  </a:lnTo>
                  <a:lnTo>
                    <a:pt x="133105" y="152400"/>
                  </a:lnTo>
                  <a:lnTo>
                    <a:pt x="135287" y="190500"/>
                  </a:lnTo>
                  <a:lnTo>
                    <a:pt x="142064" y="228600"/>
                  </a:lnTo>
                  <a:lnTo>
                    <a:pt x="150349" y="266700"/>
                  </a:lnTo>
                  <a:lnTo>
                    <a:pt x="157055" y="304800"/>
                  </a:lnTo>
                  <a:lnTo>
                    <a:pt x="158637" y="368300"/>
                  </a:lnTo>
                  <a:lnTo>
                    <a:pt x="158974" y="406400"/>
                  </a:lnTo>
                  <a:lnTo>
                    <a:pt x="159228" y="457200"/>
                  </a:lnTo>
                  <a:lnTo>
                    <a:pt x="159406" y="508000"/>
                  </a:lnTo>
                  <a:lnTo>
                    <a:pt x="159522" y="571500"/>
                  </a:lnTo>
                  <a:lnTo>
                    <a:pt x="159454" y="787400"/>
                  </a:lnTo>
                  <a:lnTo>
                    <a:pt x="159341" y="863600"/>
                  </a:lnTo>
                  <a:lnTo>
                    <a:pt x="159186" y="939800"/>
                  </a:lnTo>
                  <a:lnTo>
                    <a:pt x="158857" y="1066800"/>
                  </a:lnTo>
                  <a:lnTo>
                    <a:pt x="158075" y="1295400"/>
                  </a:lnTo>
                  <a:lnTo>
                    <a:pt x="157390" y="1447800"/>
                  </a:lnTo>
                  <a:lnTo>
                    <a:pt x="156596" y="1460500"/>
                  </a:lnTo>
                  <a:lnTo>
                    <a:pt x="213068" y="1460500"/>
                  </a:lnTo>
                  <a:lnTo>
                    <a:pt x="239717" y="1473200"/>
                  </a:lnTo>
                  <a:lnTo>
                    <a:pt x="530191" y="1473200"/>
                  </a:lnTo>
                  <a:lnTo>
                    <a:pt x="578555" y="1485900"/>
                  </a:lnTo>
                  <a:lnTo>
                    <a:pt x="3115843" y="1485900"/>
                  </a:lnTo>
                  <a:lnTo>
                    <a:pt x="3105452" y="1498600"/>
                  </a:lnTo>
                  <a:lnTo>
                    <a:pt x="3022402" y="1498600"/>
                  </a:lnTo>
                  <a:lnTo>
                    <a:pt x="3028111" y="1524000"/>
                  </a:lnTo>
                  <a:lnTo>
                    <a:pt x="3020637" y="1536700"/>
                  </a:lnTo>
                  <a:lnTo>
                    <a:pt x="2999526" y="1562100"/>
                  </a:lnTo>
                  <a:close/>
                </a:path>
                <a:path w="3178810" h="1574800">
                  <a:moveTo>
                    <a:pt x="3023877" y="38100"/>
                  </a:moveTo>
                  <a:lnTo>
                    <a:pt x="2837102" y="38100"/>
                  </a:lnTo>
                  <a:lnTo>
                    <a:pt x="2790345" y="25400"/>
                  </a:lnTo>
                  <a:lnTo>
                    <a:pt x="3052515" y="25400"/>
                  </a:lnTo>
                  <a:lnTo>
                    <a:pt x="3023877" y="38100"/>
                  </a:lnTo>
                  <a:close/>
                </a:path>
                <a:path w="3178810" h="1574800">
                  <a:moveTo>
                    <a:pt x="1345331" y="1485900"/>
                  </a:moveTo>
                  <a:lnTo>
                    <a:pt x="1037893" y="1485900"/>
                  </a:lnTo>
                  <a:lnTo>
                    <a:pt x="1140032" y="1473200"/>
                  </a:lnTo>
                  <a:lnTo>
                    <a:pt x="1294179" y="1473200"/>
                  </a:lnTo>
                  <a:lnTo>
                    <a:pt x="1345331" y="1485900"/>
                  </a:lnTo>
                  <a:close/>
                </a:path>
                <a:path w="3178810" h="1574800">
                  <a:moveTo>
                    <a:pt x="1353256" y="1574800"/>
                  </a:moveTo>
                  <a:lnTo>
                    <a:pt x="587173" y="1574800"/>
                  </a:lnTo>
                  <a:lnTo>
                    <a:pt x="530845" y="1562100"/>
                  </a:lnTo>
                  <a:lnTo>
                    <a:pt x="1404160" y="1562100"/>
                  </a:lnTo>
                  <a:lnTo>
                    <a:pt x="1353256" y="1574800"/>
                  </a:lnTo>
                  <a:close/>
                </a:path>
                <a:path w="3178810" h="1574800">
                  <a:moveTo>
                    <a:pt x="1556622" y="1574800"/>
                  </a:moveTo>
                  <a:lnTo>
                    <a:pt x="1455008" y="1574800"/>
                  </a:lnTo>
                  <a:lnTo>
                    <a:pt x="1404160" y="1562100"/>
                  </a:lnTo>
                  <a:lnTo>
                    <a:pt x="1607430" y="1562100"/>
                  </a:lnTo>
                  <a:lnTo>
                    <a:pt x="1556622" y="1574800"/>
                  </a:lnTo>
                  <a:close/>
                </a:path>
                <a:path w="3178810" h="1574800">
                  <a:moveTo>
                    <a:pt x="2936431" y="1574800"/>
                  </a:moveTo>
                  <a:lnTo>
                    <a:pt x="1768210" y="1574800"/>
                  </a:lnTo>
                  <a:lnTo>
                    <a:pt x="1714589" y="1562100"/>
                  </a:lnTo>
                  <a:lnTo>
                    <a:pt x="2964327" y="1562100"/>
                  </a:lnTo>
                  <a:lnTo>
                    <a:pt x="2936431" y="1574800"/>
                  </a:lnTo>
                  <a:close/>
                </a:path>
              </a:pathLst>
            </a:custGeom>
            <a:solidFill>
              <a:srgbClr val="0A0B0B"/>
            </a:solidFill>
          </p:spPr>
          <p:txBody>
            <a:bodyPr wrap="square" lIns="0" tIns="0" rIns="0" bIns="0" rtlCol="0"/>
            <a:lstStyle/>
            <a:p>
              <a:endParaRPr/>
            </a:p>
          </p:txBody>
        </p:sp>
      </p:grpSp>
      <p:grpSp>
        <p:nvGrpSpPr>
          <p:cNvPr id="25" name="object 20"/>
          <p:cNvGrpSpPr/>
          <p:nvPr/>
        </p:nvGrpSpPr>
        <p:grpSpPr>
          <a:xfrm>
            <a:off x="1774479" y="4695938"/>
            <a:ext cx="861580" cy="776540"/>
            <a:chOff x="820790" y="1470397"/>
            <a:chExt cx="803275" cy="734695"/>
          </a:xfrm>
        </p:grpSpPr>
        <p:sp>
          <p:nvSpPr>
            <p:cNvPr id="26" name="object 21"/>
            <p:cNvSpPr/>
            <p:nvPr/>
          </p:nvSpPr>
          <p:spPr>
            <a:xfrm>
              <a:off x="820790" y="1470397"/>
              <a:ext cx="803275" cy="734695"/>
            </a:xfrm>
            <a:custGeom>
              <a:avLst/>
              <a:gdLst/>
              <a:ahLst/>
              <a:cxnLst/>
              <a:rect l="l" t="t" r="r" b="b"/>
              <a:pathLst>
                <a:path w="803275" h="734694">
                  <a:moveTo>
                    <a:pt x="339906" y="734616"/>
                  </a:moveTo>
                  <a:lnTo>
                    <a:pt x="289452" y="731515"/>
                  </a:lnTo>
                  <a:lnTo>
                    <a:pt x="239062" y="722681"/>
                  </a:lnTo>
                  <a:lnTo>
                    <a:pt x="190118" y="708066"/>
                  </a:lnTo>
                  <a:lnTo>
                    <a:pt x="143999" y="687622"/>
                  </a:lnTo>
                  <a:lnTo>
                    <a:pt x="102087" y="661300"/>
                  </a:lnTo>
                  <a:lnTo>
                    <a:pt x="65763" y="629052"/>
                  </a:lnTo>
                  <a:lnTo>
                    <a:pt x="36408" y="590830"/>
                  </a:lnTo>
                  <a:lnTo>
                    <a:pt x="15402" y="546586"/>
                  </a:lnTo>
                  <a:lnTo>
                    <a:pt x="2690" y="488566"/>
                  </a:lnTo>
                  <a:lnTo>
                    <a:pt x="0" y="428904"/>
                  </a:lnTo>
                  <a:lnTo>
                    <a:pt x="1552" y="387240"/>
                  </a:lnTo>
                  <a:lnTo>
                    <a:pt x="5788" y="345773"/>
                  </a:lnTo>
                  <a:lnTo>
                    <a:pt x="13173" y="304821"/>
                  </a:lnTo>
                  <a:lnTo>
                    <a:pt x="24169" y="264704"/>
                  </a:lnTo>
                  <a:lnTo>
                    <a:pt x="39301" y="225782"/>
                  </a:lnTo>
                  <a:lnTo>
                    <a:pt x="59717" y="185640"/>
                  </a:lnTo>
                  <a:lnTo>
                    <a:pt x="84958" y="146125"/>
                  </a:lnTo>
                  <a:lnTo>
                    <a:pt x="114567" y="109086"/>
                  </a:lnTo>
                  <a:lnTo>
                    <a:pt x="148083" y="76368"/>
                  </a:lnTo>
                  <a:lnTo>
                    <a:pt x="185048" y="49820"/>
                  </a:lnTo>
                  <a:lnTo>
                    <a:pt x="225002" y="31288"/>
                  </a:lnTo>
                  <a:lnTo>
                    <a:pt x="267486" y="22619"/>
                  </a:lnTo>
                  <a:lnTo>
                    <a:pt x="287423" y="13231"/>
                  </a:lnTo>
                  <a:lnTo>
                    <a:pt x="308021" y="6176"/>
                  </a:lnTo>
                  <a:lnTo>
                    <a:pt x="329223" y="1687"/>
                  </a:lnTo>
                  <a:lnTo>
                    <a:pt x="350974" y="0"/>
                  </a:lnTo>
                  <a:lnTo>
                    <a:pt x="398718" y="1230"/>
                  </a:lnTo>
                  <a:lnTo>
                    <a:pt x="450916" y="6052"/>
                  </a:lnTo>
                  <a:lnTo>
                    <a:pt x="505082" y="14888"/>
                  </a:lnTo>
                  <a:lnTo>
                    <a:pt x="558727" y="28158"/>
                  </a:lnTo>
                  <a:lnTo>
                    <a:pt x="609365" y="46284"/>
                  </a:lnTo>
                  <a:lnTo>
                    <a:pt x="654509" y="69685"/>
                  </a:lnTo>
                  <a:lnTo>
                    <a:pt x="691671" y="98784"/>
                  </a:lnTo>
                  <a:lnTo>
                    <a:pt x="735507" y="157401"/>
                  </a:lnTo>
                  <a:lnTo>
                    <a:pt x="766503" y="224422"/>
                  </a:lnTo>
                  <a:lnTo>
                    <a:pt x="782530" y="270328"/>
                  </a:lnTo>
                  <a:lnTo>
                    <a:pt x="794814" y="317465"/>
                  </a:lnTo>
                  <a:lnTo>
                    <a:pt x="802085" y="365286"/>
                  </a:lnTo>
                  <a:lnTo>
                    <a:pt x="803074" y="413245"/>
                  </a:lnTo>
                  <a:lnTo>
                    <a:pt x="796510" y="460796"/>
                  </a:lnTo>
                  <a:lnTo>
                    <a:pt x="781095" y="507604"/>
                  </a:lnTo>
                  <a:lnTo>
                    <a:pt x="757662" y="550934"/>
                  </a:lnTo>
                  <a:lnTo>
                    <a:pt x="727362" y="590064"/>
                  </a:lnTo>
                  <a:lnTo>
                    <a:pt x="691345" y="624270"/>
                  </a:lnTo>
                  <a:lnTo>
                    <a:pt x="650763" y="652831"/>
                  </a:lnTo>
                  <a:lnTo>
                    <a:pt x="589299" y="682506"/>
                  </a:lnTo>
                  <a:lnTo>
                    <a:pt x="523648" y="701601"/>
                  </a:lnTo>
                  <a:lnTo>
                    <a:pt x="479344" y="716649"/>
                  </a:lnTo>
                  <a:lnTo>
                    <a:pt x="433561" y="726977"/>
                  </a:lnTo>
                  <a:lnTo>
                    <a:pt x="386885" y="732870"/>
                  </a:lnTo>
                  <a:lnTo>
                    <a:pt x="339906" y="734616"/>
                  </a:lnTo>
                  <a:close/>
                </a:path>
              </a:pathLst>
            </a:custGeom>
            <a:solidFill>
              <a:srgbClr val="0A0B0B"/>
            </a:solidFill>
          </p:spPr>
          <p:txBody>
            <a:bodyPr wrap="square" lIns="0" tIns="0" rIns="0" bIns="0" rtlCol="0"/>
            <a:lstStyle/>
            <a:p>
              <a:endParaRPr/>
            </a:p>
          </p:txBody>
        </p:sp>
        <p:sp>
          <p:nvSpPr>
            <p:cNvPr id="27" name="object 22"/>
            <p:cNvSpPr/>
            <p:nvPr/>
          </p:nvSpPr>
          <p:spPr>
            <a:xfrm>
              <a:off x="917085" y="1492592"/>
              <a:ext cx="684530" cy="668020"/>
            </a:xfrm>
            <a:custGeom>
              <a:avLst/>
              <a:gdLst/>
              <a:ahLst/>
              <a:cxnLst/>
              <a:rect l="l" t="t" r="r" b="b"/>
              <a:pathLst>
                <a:path w="684530" h="668019">
                  <a:moveTo>
                    <a:pt x="318726" y="668026"/>
                  </a:moveTo>
                  <a:lnTo>
                    <a:pt x="271416" y="665120"/>
                  </a:lnTo>
                  <a:lnTo>
                    <a:pt x="224167" y="656838"/>
                  </a:lnTo>
                  <a:lnTo>
                    <a:pt x="178273" y="643134"/>
                  </a:lnTo>
                  <a:lnTo>
                    <a:pt x="135028" y="623964"/>
                  </a:lnTo>
                  <a:lnTo>
                    <a:pt x="95729" y="599282"/>
                  </a:lnTo>
                  <a:lnTo>
                    <a:pt x="61668" y="569044"/>
                  </a:lnTo>
                  <a:lnTo>
                    <a:pt x="34142" y="533203"/>
                  </a:lnTo>
                  <a:lnTo>
                    <a:pt x="14444" y="491716"/>
                  </a:lnTo>
                  <a:lnTo>
                    <a:pt x="2521" y="437309"/>
                  </a:lnTo>
                  <a:lnTo>
                    <a:pt x="0" y="381364"/>
                  </a:lnTo>
                  <a:lnTo>
                    <a:pt x="1457" y="342295"/>
                  </a:lnTo>
                  <a:lnTo>
                    <a:pt x="5430" y="303413"/>
                  </a:lnTo>
                  <a:lnTo>
                    <a:pt x="12354" y="265014"/>
                  </a:lnTo>
                  <a:lnTo>
                    <a:pt x="22664" y="227397"/>
                  </a:lnTo>
                  <a:lnTo>
                    <a:pt x="39861" y="184336"/>
                  </a:lnTo>
                  <a:lnTo>
                    <a:pt x="63798" y="140113"/>
                  </a:lnTo>
                  <a:lnTo>
                    <a:pt x="93777" y="97540"/>
                  </a:lnTo>
                  <a:lnTo>
                    <a:pt x="129098" y="59430"/>
                  </a:lnTo>
                  <a:lnTo>
                    <a:pt x="169064" y="28595"/>
                  </a:lnTo>
                  <a:lnTo>
                    <a:pt x="212976" y="7847"/>
                  </a:lnTo>
                  <a:lnTo>
                    <a:pt x="260134" y="0"/>
                  </a:lnTo>
                  <a:lnTo>
                    <a:pt x="304903" y="1152"/>
                  </a:lnTo>
                  <a:lnTo>
                    <a:pt x="353849" y="5674"/>
                  </a:lnTo>
                  <a:lnTo>
                    <a:pt x="404639" y="13959"/>
                  </a:lnTo>
                  <a:lnTo>
                    <a:pt x="454941" y="26402"/>
                  </a:lnTo>
                  <a:lnTo>
                    <a:pt x="502423" y="43397"/>
                  </a:lnTo>
                  <a:lnTo>
                    <a:pt x="544753" y="65341"/>
                  </a:lnTo>
                  <a:lnTo>
                    <a:pt x="579598" y="92627"/>
                  </a:lnTo>
                  <a:lnTo>
                    <a:pt x="620706" y="147592"/>
                  </a:lnTo>
                  <a:lnTo>
                    <a:pt x="649773" y="210437"/>
                  </a:lnTo>
                  <a:lnTo>
                    <a:pt x="664800" y="253483"/>
                  </a:lnTo>
                  <a:lnTo>
                    <a:pt x="676318" y="297683"/>
                  </a:lnTo>
                  <a:lnTo>
                    <a:pt x="683136" y="342525"/>
                  </a:lnTo>
                  <a:lnTo>
                    <a:pt x="684064" y="387495"/>
                  </a:lnTo>
                  <a:lnTo>
                    <a:pt x="677911" y="432081"/>
                  </a:lnTo>
                  <a:lnTo>
                    <a:pt x="663455" y="475974"/>
                  </a:lnTo>
                  <a:lnTo>
                    <a:pt x="641481" y="516605"/>
                  </a:lnTo>
                  <a:lnTo>
                    <a:pt x="613070" y="553296"/>
                  </a:lnTo>
                  <a:lnTo>
                    <a:pt x="579297" y="585371"/>
                  </a:lnTo>
                  <a:lnTo>
                    <a:pt x="541243" y="612153"/>
                  </a:lnTo>
                  <a:lnTo>
                    <a:pt x="500042" y="633302"/>
                  </a:lnTo>
                  <a:lnTo>
                    <a:pt x="456539" y="649145"/>
                  </a:lnTo>
                  <a:lnTo>
                    <a:pt x="411385" y="660001"/>
                  </a:lnTo>
                  <a:lnTo>
                    <a:pt x="365231" y="666188"/>
                  </a:lnTo>
                  <a:lnTo>
                    <a:pt x="318726" y="668026"/>
                  </a:lnTo>
                  <a:close/>
                </a:path>
              </a:pathLst>
            </a:custGeom>
            <a:solidFill>
              <a:srgbClr val="E19A42"/>
            </a:solidFill>
          </p:spPr>
          <p:txBody>
            <a:bodyPr wrap="square" lIns="0" tIns="0" rIns="0" bIns="0" rtlCol="0"/>
            <a:lstStyle/>
            <a:p>
              <a:endParaRPr/>
            </a:p>
          </p:txBody>
        </p:sp>
      </p:grpSp>
      <p:sp>
        <p:nvSpPr>
          <p:cNvPr id="28" name="object 23"/>
          <p:cNvSpPr txBox="1"/>
          <p:nvPr/>
        </p:nvSpPr>
        <p:spPr>
          <a:xfrm>
            <a:off x="1952299" y="4760624"/>
            <a:ext cx="480849" cy="566822"/>
          </a:xfrm>
          <a:prstGeom prst="rect">
            <a:avLst/>
          </a:prstGeom>
        </p:spPr>
        <p:txBody>
          <a:bodyPr vert="horz" wrap="square" lIns="0" tIns="12700" rIns="0" bIns="0" rtlCol="0">
            <a:spAutoFit/>
          </a:bodyPr>
          <a:lstStyle/>
          <a:p>
            <a:pPr marL="12700">
              <a:lnSpc>
                <a:spcPct val="100000"/>
              </a:lnSpc>
              <a:spcBef>
                <a:spcPts val="100"/>
              </a:spcBef>
            </a:pPr>
            <a:r>
              <a:rPr sz="3600" i="1" spc="-340" dirty="0">
                <a:latin typeface="Arial"/>
                <a:cs typeface="Arial"/>
              </a:rPr>
              <a:t>0</a:t>
            </a:r>
            <a:r>
              <a:rPr lang="en-US" sz="3600" i="1" spc="-340" dirty="0">
                <a:latin typeface="Arial"/>
                <a:cs typeface="Arial"/>
              </a:rPr>
              <a:t>3</a:t>
            </a:r>
            <a:endParaRPr sz="3600" dirty="0">
              <a:latin typeface="Arial"/>
              <a:cs typeface="Arial"/>
            </a:endParaRPr>
          </a:p>
        </p:txBody>
      </p:sp>
      <p:grpSp>
        <p:nvGrpSpPr>
          <p:cNvPr id="11" name="object 14"/>
          <p:cNvGrpSpPr/>
          <p:nvPr/>
        </p:nvGrpSpPr>
        <p:grpSpPr>
          <a:xfrm>
            <a:off x="2144747" y="883748"/>
            <a:ext cx="3570976" cy="2067880"/>
            <a:chOff x="1198638" y="1100834"/>
            <a:chExt cx="3178810" cy="1574800"/>
          </a:xfrm>
        </p:grpSpPr>
        <p:sp>
          <p:nvSpPr>
            <p:cNvPr id="12" name="object 15"/>
            <p:cNvSpPr/>
            <p:nvPr/>
          </p:nvSpPr>
          <p:spPr>
            <a:xfrm>
              <a:off x="1312761" y="1130108"/>
              <a:ext cx="3029585" cy="1484630"/>
            </a:xfrm>
            <a:custGeom>
              <a:avLst/>
              <a:gdLst/>
              <a:ahLst/>
              <a:cxnLst/>
              <a:rect l="l" t="t" r="r" b="b"/>
              <a:pathLst>
                <a:path w="3029585" h="1484630">
                  <a:moveTo>
                    <a:pt x="3012660" y="12721"/>
                  </a:moveTo>
                  <a:lnTo>
                    <a:pt x="1653782" y="12721"/>
                  </a:lnTo>
                  <a:lnTo>
                    <a:pt x="1709321" y="9662"/>
                  </a:lnTo>
                  <a:lnTo>
                    <a:pt x="1819973" y="5061"/>
                  </a:lnTo>
                  <a:lnTo>
                    <a:pt x="2028705" y="56"/>
                  </a:lnTo>
                  <a:lnTo>
                    <a:pt x="2078241" y="0"/>
                  </a:lnTo>
                  <a:lnTo>
                    <a:pt x="2127375" y="2196"/>
                  </a:lnTo>
                  <a:lnTo>
                    <a:pt x="2168881" y="7012"/>
                  </a:lnTo>
                  <a:lnTo>
                    <a:pt x="2168881" y="7784"/>
                  </a:lnTo>
                  <a:lnTo>
                    <a:pt x="2193084" y="7784"/>
                  </a:lnTo>
                  <a:lnTo>
                    <a:pt x="2195631" y="10964"/>
                  </a:lnTo>
                  <a:lnTo>
                    <a:pt x="3010587" y="11381"/>
                  </a:lnTo>
                  <a:lnTo>
                    <a:pt x="3012660" y="12721"/>
                  </a:lnTo>
                  <a:close/>
                </a:path>
                <a:path w="3029585" h="1484630">
                  <a:moveTo>
                    <a:pt x="3009740" y="10834"/>
                  </a:moveTo>
                  <a:lnTo>
                    <a:pt x="2887430" y="10834"/>
                  </a:lnTo>
                  <a:lnTo>
                    <a:pt x="2958992" y="245"/>
                  </a:lnTo>
                  <a:lnTo>
                    <a:pt x="2994839" y="1199"/>
                  </a:lnTo>
                  <a:lnTo>
                    <a:pt x="3009740" y="10834"/>
                  </a:lnTo>
                  <a:close/>
                </a:path>
                <a:path w="3029585" h="1484630">
                  <a:moveTo>
                    <a:pt x="2193084" y="7784"/>
                  </a:moveTo>
                  <a:lnTo>
                    <a:pt x="2175531" y="7784"/>
                  </a:lnTo>
                  <a:lnTo>
                    <a:pt x="2168881" y="7012"/>
                  </a:lnTo>
                  <a:lnTo>
                    <a:pt x="2168881" y="5731"/>
                  </a:lnTo>
                  <a:lnTo>
                    <a:pt x="2177582" y="5594"/>
                  </a:lnTo>
                  <a:lnTo>
                    <a:pt x="2179669" y="5036"/>
                  </a:lnTo>
                  <a:lnTo>
                    <a:pt x="2178830" y="4483"/>
                  </a:lnTo>
                  <a:lnTo>
                    <a:pt x="2185181" y="5331"/>
                  </a:lnTo>
                  <a:lnTo>
                    <a:pt x="2193084" y="7784"/>
                  </a:lnTo>
                  <a:close/>
                </a:path>
                <a:path w="3029585" h="1484630">
                  <a:moveTo>
                    <a:pt x="3010587" y="11381"/>
                  </a:moveTo>
                  <a:lnTo>
                    <a:pt x="2385356" y="11381"/>
                  </a:lnTo>
                  <a:lnTo>
                    <a:pt x="2545435" y="6939"/>
                  </a:lnTo>
                  <a:lnTo>
                    <a:pt x="2755883" y="5255"/>
                  </a:lnTo>
                  <a:lnTo>
                    <a:pt x="2790255" y="5459"/>
                  </a:lnTo>
                  <a:lnTo>
                    <a:pt x="2814516" y="6365"/>
                  </a:lnTo>
                  <a:lnTo>
                    <a:pt x="2863169" y="9721"/>
                  </a:lnTo>
                  <a:lnTo>
                    <a:pt x="2887430" y="10834"/>
                  </a:lnTo>
                  <a:lnTo>
                    <a:pt x="3009740" y="10834"/>
                  </a:lnTo>
                  <a:lnTo>
                    <a:pt x="3010587" y="11381"/>
                  </a:lnTo>
                  <a:close/>
                </a:path>
                <a:path w="3029585" h="1484630">
                  <a:moveTo>
                    <a:pt x="3019811" y="19209"/>
                  </a:moveTo>
                  <a:lnTo>
                    <a:pt x="1532557" y="19209"/>
                  </a:lnTo>
                  <a:lnTo>
                    <a:pt x="1562521" y="16618"/>
                  </a:lnTo>
                  <a:lnTo>
                    <a:pt x="1592623" y="14663"/>
                  </a:lnTo>
                  <a:lnTo>
                    <a:pt x="1622842" y="13239"/>
                  </a:lnTo>
                  <a:lnTo>
                    <a:pt x="1653457" y="12219"/>
                  </a:lnTo>
                  <a:lnTo>
                    <a:pt x="1653782" y="12721"/>
                  </a:lnTo>
                  <a:lnTo>
                    <a:pt x="3012660" y="12721"/>
                  </a:lnTo>
                  <a:lnTo>
                    <a:pt x="3018629" y="16581"/>
                  </a:lnTo>
                  <a:lnTo>
                    <a:pt x="3019811" y="19209"/>
                  </a:lnTo>
                  <a:close/>
                </a:path>
                <a:path w="3029585" h="1484630">
                  <a:moveTo>
                    <a:pt x="3025661" y="35414"/>
                  </a:moveTo>
                  <a:lnTo>
                    <a:pt x="531602" y="35414"/>
                  </a:lnTo>
                  <a:lnTo>
                    <a:pt x="850341" y="33324"/>
                  </a:lnTo>
                  <a:lnTo>
                    <a:pt x="868554" y="32723"/>
                  </a:lnTo>
                  <a:lnTo>
                    <a:pt x="904978" y="29918"/>
                  </a:lnTo>
                  <a:lnTo>
                    <a:pt x="923189" y="29051"/>
                  </a:lnTo>
                  <a:lnTo>
                    <a:pt x="1278632" y="21025"/>
                  </a:lnTo>
                  <a:lnTo>
                    <a:pt x="1481780" y="18986"/>
                  </a:lnTo>
                  <a:lnTo>
                    <a:pt x="3019811" y="19209"/>
                  </a:lnTo>
                  <a:lnTo>
                    <a:pt x="3024104" y="28758"/>
                  </a:lnTo>
                  <a:lnTo>
                    <a:pt x="3025661" y="35414"/>
                  </a:lnTo>
                  <a:close/>
                </a:path>
                <a:path w="3029585" h="1484630">
                  <a:moveTo>
                    <a:pt x="48935" y="1452261"/>
                  </a:moveTo>
                  <a:lnTo>
                    <a:pt x="35319" y="1401589"/>
                  </a:lnTo>
                  <a:lnTo>
                    <a:pt x="32701" y="1332010"/>
                  </a:lnTo>
                  <a:lnTo>
                    <a:pt x="31502" y="1287434"/>
                  </a:lnTo>
                  <a:lnTo>
                    <a:pt x="30363" y="1237266"/>
                  </a:lnTo>
                  <a:lnTo>
                    <a:pt x="29274" y="1182205"/>
                  </a:lnTo>
                  <a:lnTo>
                    <a:pt x="28225" y="1122950"/>
                  </a:lnTo>
                  <a:lnTo>
                    <a:pt x="27206" y="1060199"/>
                  </a:lnTo>
                  <a:lnTo>
                    <a:pt x="26206" y="994653"/>
                  </a:lnTo>
                  <a:lnTo>
                    <a:pt x="22204" y="718486"/>
                  </a:lnTo>
                  <a:lnTo>
                    <a:pt x="21151" y="649445"/>
                  </a:lnTo>
                  <a:lnTo>
                    <a:pt x="20058" y="581802"/>
                  </a:lnTo>
                  <a:lnTo>
                    <a:pt x="18915" y="516255"/>
                  </a:lnTo>
                  <a:lnTo>
                    <a:pt x="17710" y="453505"/>
                  </a:lnTo>
                  <a:lnTo>
                    <a:pt x="16434" y="394250"/>
                  </a:lnTo>
                  <a:lnTo>
                    <a:pt x="15077" y="339189"/>
                  </a:lnTo>
                  <a:lnTo>
                    <a:pt x="13630" y="289022"/>
                  </a:lnTo>
                  <a:lnTo>
                    <a:pt x="12080" y="244447"/>
                  </a:lnTo>
                  <a:lnTo>
                    <a:pt x="10420" y="206163"/>
                  </a:lnTo>
                  <a:lnTo>
                    <a:pt x="6725" y="151265"/>
                  </a:lnTo>
                  <a:lnTo>
                    <a:pt x="714" y="114136"/>
                  </a:lnTo>
                  <a:lnTo>
                    <a:pt x="0" y="92011"/>
                  </a:lnTo>
                  <a:lnTo>
                    <a:pt x="24895" y="53886"/>
                  </a:lnTo>
                  <a:lnTo>
                    <a:pt x="71058" y="36470"/>
                  </a:lnTo>
                  <a:lnTo>
                    <a:pt x="88543" y="32999"/>
                  </a:lnTo>
                  <a:lnTo>
                    <a:pt x="90165" y="31974"/>
                  </a:lnTo>
                  <a:lnTo>
                    <a:pt x="91965" y="31146"/>
                  </a:lnTo>
                  <a:lnTo>
                    <a:pt x="94165" y="30341"/>
                  </a:lnTo>
                  <a:lnTo>
                    <a:pt x="117527" y="24721"/>
                  </a:lnTo>
                  <a:lnTo>
                    <a:pt x="141351" y="23334"/>
                  </a:lnTo>
                  <a:lnTo>
                    <a:pt x="217115" y="24918"/>
                  </a:lnTo>
                  <a:lnTo>
                    <a:pt x="243028" y="26237"/>
                  </a:lnTo>
                  <a:lnTo>
                    <a:pt x="268884" y="27827"/>
                  </a:lnTo>
                  <a:lnTo>
                    <a:pt x="294967" y="29036"/>
                  </a:lnTo>
                  <a:lnTo>
                    <a:pt x="484238" y="34877"/>
                  </a:lnTo>
                  <a:lnTo>
                    <a:pt x="531602" y="35414"/>
                  </a:lnTo>
                  <a:lnTo>
                    <a:pt x="3025661" y="35414"/>
                  </a:lnTo>
                  <a:lnTo>
                    <a:pt x="3027176" y="41896"/>
                  </a:lnTo>
                  <a:lnTo>
                    <a:pt x="3028238" y="55775"/>
                  </a:lnTo>
                  <a:lnTo>
                    <a:pt x="3027679" y="70176"/>
                  </a:lnTo>
                  <a:lnTo>
                    <a:pt x="3029278" y="89697"/>
                  </a:lnTo>
                  <a:lnTo>
                    <a:pt x="3026258" y="109141"/>
                  </a:lnTo>
                  <a:lnTo>
                    <a:pt x="3020560" y="128397"/>
                  </a:lnTo>
                  <a:lnTo>
                    <a:pt x="3014129" y="147351"/>
                  </a:lnTo>
                  <a:lnTo>
                    <a:pt x="3013179" y="150261"/>
                  </a:lnTo>
                  <a:lnTo>
                    <a:pt x="3012429" y="153174"/>
                  </a:lnTo>
                  <a:lnTo>
                    <a:pt x="3011554" y="156086"/>
                  </a:lnTo>
                  <a:lnTo>
                    <a:pt x="3011129" y="158896"/>
                  </a:lnTo>
                  <a:lnTo>
                    <a:pt x="3008204" y="228678"/>
                  </a:lnTo>
                  <a:lnTo>
                    <a:pt x="3007269" y="268635"/>
                  </a:lnTo>
                  <a:lnTo>
                    <a:pt x="3006325" y="315688"/>
                  </a:lnTo>
                  <a:lnTo>
                    <a:pt x="3005371" y="368948"/>
                  </a:lnTo>
                  <a:lnTo>
                    <a:pt x="3004404" y="427528"/>
                  </a:lnTo>
                  <a:lnTo>
                    <a:pt x="3003421" y="490542"/>
                  </a:lnTo>
                  <a:lnTo>
                    <a:pt x="3002422" y="557102"/>
                  </a:lnTo>
                  <a:lnTo>
                    <a:pt x="2999298" y="769189"/>
                  </a:lnTo>
                  <a:lnTo>
                    <a:pt x="2998208" y="841063"/>
                  </a:lnTo>
                  <a:lnTo>
                    <a:pt x="2997091" y="912048"/>
                  </a:lnTo>
                  <a:lnTo>
                    <a:pt x="2995943" y="981257"/>
                  </a:lnTo>
                  <a:lnTo>
                    <a:pt x="2994763" y="1047803"/>
                  </a:lnTo>
                  <a:lnTo>
                    <a:pt x="2993548" y="1110798"/>
                  </a:lnTo>
                  <a:lnTo>
                    <a:pt x="2992297" y="1169356"/>
                  </a:lnTo>
                  <a:lnTo>
                    <a:pt x="2991008" y="1222589"/>
                  </a:lnTo>
                  <a:lnTo>
                    <a:pt x="2989677" y="1269610"/>
                  </a:lnTo>
                  <a:lnTo>
                    <a:pt x="2988304" y="1309532"/>
                  </a:lnTo>
                  <a:lnTo>
                    <a:pt x="2985420" y="1364533"/>
                  </a:lnTo>
                  <a:lnTo>
                    <a:pt x="2983905" y="1377836"/>
                  </a:lnTo>
                  <a:lnTo>
                    <a:pt x="2981256" y="1401762"/>
                  </a:lnTo>
                  <a:lnTo>
                    <a:pt x="2976405" y="1425074"/>
                  </a:lnTo>
                  <a:lnTo>
                    <a:pt x="2961278" y="1442067"/>
                  </a:lnTo>
                  <a:lnTo>
                    <a:pt x="2939725" y="1445266"/>
                  </a:lnTo>
                  <a:lnTo>
                    <a:pt x="2877868" y="1445266"/>
                  </a:lnTo>
                  <a:lnTo>
                    <a:pt x="2828272" y="1445892"/>
                  </a:lnTo>
                  <a:lnTo>
                    <a:pt x="2721183" y="1450857"/>
                  </a:lnTo>
                  <a:lnTo>
                    <a:pt x="106297" y="1450857"/>
                  </a:lnTo>
                  <a:lnTo>
                    <a:pt x="57160" y="1451936"/>
                  </a:lnTo>
                  <a:lnTo>
                    <a:pt x="48935" y="1452261"/>
                  </a:lnTo>
                  <a:close/>
                </a:path>
                <a:path w="3029585" h="1484630">
                  <a:moveTo>
                    <a:pt x="2927805" y="1447036"/>
                  </a:moveTo>
                  <a:lnTo>
                    <a:pt x="2877868" y="1445266"/>
                  </a:lnTo>
                  <a:lnTo>
                    <a:pt x="2939725" y="1445266"/>
                  </a:lnTo>
                  <a:lnTo>
                    <a:pt x="2927805" y="1447036"/>
                  </a:lnTo>
                  <a:close/>
                </a:path>
                <a:path w="3029585" h="1484630">
                  <a:moveTo>
                    <a:pt x="550916" y="1466043"/>
                  </a:moveTo>
                  <a:lnTo>
                    <a:pt x="501454" y="1466028"/>
                  </a:lnTo>
                  <a:lnTo>
                    <a:pt x="451977" y="1464839"/>
                  </a:lnTo>
                  <a:lnTo>
                    <a:pt x="402498" y="1462801"/>
                  </a:lnTo>
                  <a:lnTo>
                    <a:pt x="204818" y="1452625"/>
                  </a:lnTo>
                  <a:lnTo>
                    <a:pt x="155520" y="1451194"/>
                  </a:lnTo>
                  <a:lnTo>
                    <a:pt x="106297" y="1450857"/>
                  </a:lnTo>
                  <a:lnTo>
                    <a:pt x="2721183" y="1450857"/>
                  </a:lnTo>
                  <a:lnTo>
                    <a:pt x="2679455" y="1452611"/>
                  </a:lnTo>
                  <a:lnTo>
                    <a:pt x="2005899" y="1464286"/>
                  </a:lnTo>
                  <a:lnTo>
                    <a:pt x="609444" y="1464286"/>
                  </a:lnTo>
                  <a:lnTo>
                    <a:pt x="606414" y="1464411"/>
                  </a:lnTo>
                  <a:lnTo>
                    <a:pt x="603379" y="1464411"/>
                  </a:lnTo>
                  <a:lnTo>
                    <a:pt x="600352" y="1464561"/>
                  </a:lnTo>
                  <a:lnTo>
                    <a:pt x="550916" y="1466043"/>
                  </a:lnTo>
                  <a:close/>
                </a:path>
                <a:path w="3029585" h="1484630">
                  <a:moveTo>
                    <a:pt x="722713" y="1466592"/>
                  </a:moveTo>
                  <a:lnTo>
                    <a:pt x="685113" y="1466311"/>
                  </a:lnTo>
                  <a:lnTo>
                    <a:pt x="647319" y="1465542"/>
                  </a:lnTo>
                  <a:lnTo>
                    <a:pt x="609444" y="1464286"/>
                  </a:lnTo>
                  <a:lnTo>
                    <a:pt x="2005899" y="1464286"/>
                  </a:lnTo>
                  <a:lnTo>
                    <a:pt x="1887157" y="1465886"/>
                  </a:lnTo>
                  <a:lnTo>
                    <a:pt x="1882520" y="1466386"/>
                  </a:lnTo>
                  <a:lnTo>
                    <a:pt x="760004" y="1466386"/>
                  </a:lnTo>
                  <a:lnTo>
                    <a:pt x="722713" y="1466592"/>
                  </a:lnTo>
                  <a:close/>
                </a:path>
                <a:path w="3029585" h="1484630">
                  <a:moveTo>
                    <a:pt x="879889" y="1470286"/>
                  </a:moveTo>
                  <a:lnTo>
                    <a:pt x="849921" y="1469793"/>
                  </a:lnTo>
                  <a:lnTo>
                    <a:pt x="819948" y="1468870"/>
                  </a:lnTo>
                  <a:lnTo>
                    <a:pt x="760004" y="1466386"/>
                  </a:lnTo>
                  <a:lnTo>
                    <a:pt x="1882520" y="1466386"/>
                  </a:lnTo>
                  <a:lnTo>
                    <a:pt x="1859055" y="1468775"/>
                  </a:lnTo>
                  <a:lnTo>
                    <a:pt x="1095280" y="1468775"/>
                  </a:lnTo>
                  <a:lnTo>
                    <a:pt x="879889" y="1470286"/>
                  </a:lnTo>
                  <a:close/>
                </a:path>
                <a:path w="3029585" h="1484630">
                  <a:moveTo>
                    <a:pt x="1311114" y="1474292"/>
                  </a:moveTo>
                  <a:lnTo>
                    <a:pt x="1256877" y="1473625"/>
                  </a:lnTo>
                  <a:lnTo>
                    <a:pt x="1149066" y="1469439"/>
                  </a:lnTo>
                  <a:lnTo>
                    <a:pt x="1095280" y="1468775"/>
                  </a:lnTo>
                  <a:lnTo>
                    <a:pt x="1859055" y="1468775"/>
                  </a:lnTo>
                  <a:lnTo>
                    <a:pt x="1820358" y="1472261"/>
                  </a:lnTo>
                  <a:lnTo>
                    <a:pt x="1419608" y="1472261"/>
                  </a:lnTo>
                  <a:lnTo>
                    <a:pt x="1365361" y="1473750"/>
                  </a:lnTo>
                  <a:lnTo>
                    <a:pt x="1311114" y="1474292"/>
                  </a:lnTo>
                  <a:close/>
                </a:path>
                <a:path w="3029585" h="1484630">
                  <a:moveTo>
                    <a:pt x="1640732" y="1484336"/>
                  </a:moveTo>
                  <a:lnTo>
                    <a:pt x="1588951" y="1483282"/>
                  </a:lnTo>
                  <a:lnTo>
                    <a:pt x="1485736" y="1477621"/>
                  </a:lnTo>
                  <a:lnTo>
                    <a:pt x="1433983" y="1476061"/>
                  </a:lnTo>
                  <a:lnTo>
                    <a:pt x="1427783" y="1476011"/>
                  </a:lnTo>
                  <a:lnTo>
                    <a:pt x="1423058" y="1474511"/>
                  </a:lnTo>
                  <a:lnTo>
                    <a:pt x="1419608" y="1472261"/>
                  </a:lnTo>
                  <a:lnTo>
                    <a:pt x="1820358" y="1472261"/>
                  </a:lnTo>
                  <a:lnTo>
                    <a:pt x="1744091" y="1479105"/>
                  </a:lnTo>
                  <a:lnTo>
                    <a:pt x="1692446" y="1482721"/>
                  </a:lnTo>
                  <a:lnTo>
                    <a:pt x="1640732" y="1484336"/>
                  </a:lnTo>
                  <a:close/>
                </a:path>
              </a:pathLst>
            </a:custGeom>
            <a:solidFill>
              <a:srgbClr val="FFFFFF"/>
            </a:solidFill>
          </p:spPr>
          <p:txBody>
            <a:bodyPr wrap="square" lIns="0" tIns="0" rIns="0" bIns="0" rtlCol="0"/>
            <a:lstStyle/>
            <a:p>
              <a:endParaRPr/>
            </a:p>
          </p:txBody>
        </p:sp>
        <p:sp>
          <p:nvSpPr>
            <p:cNvPr id="13" name="object 16"/>
            <p:cNvSpPr/>
            <p:nvPr/>
          </p:nvSpPr>
          <p:spPr>
            <a:xfrm>
              <a:off x="1198638" y="1100834"/>
              <a:ext cx="3178810" cy="1574800"/>
            </a:xfrm>
            <a:custGeom>
              <a:avLst/>
              <a:gdLst/>
              <a:ahLst/>
              <a:cxnLst/>
              <a:rect l="l" t="t" r="r" b="b"/>
              <a:pathLst>
                <a:path w="3178810" h="1574800">
                  <a:moveTo>
                    <a:pt x="3115843" y="1485900"/>
                  </a:moveTo>
                  <a:lnTo>
                    <a:pt x="2019155" y="1485900"/>
                  </a:lnTo>
                  <a:lnTo>
                    <a:pt x="2066829" y="1473200"/>
                  </a:lnTo>
                  <a:lnTo>
                    <a:pt x="2971423" y="1473200"/>
                  </a:lnTo>
                  <a:lnTo>
                    <a:pt x="2998430" y="1460500"/>
                  </a:lnTo>
                  <a:lnTo>
                    <a:pt x="3075975" y="1460500"/>
                  </a:lnTo>
                  <a:lnTo>
                    <a:pt x="3085121" y="1447800"/>
                  </a:lnTo>
                  <a:lnTo>
                    <a:pt x="3086120" y="1422400"/>
                  </a:lnTo>
                  <a:lnTo>
                    <a:pt x="3085052" y="1409700"/>
                  </a:lnTo>
                  <a:lnTo>
                    <a:pt x="3085111" y="1397000"/>
                  </a:lnTo>
                  <a:lnTo>
                    <a:pt x="3085368" y="1371600"/>
                  </a:lnTo>
                  <a:lnTo>
                    <a:pt x="3085810" y="1333500"/>
                  </a:lnTo>
                  <a:lnTo>
                    <a:pt x="3086424" y="1295400"/>
                  </a:lnTo>
                  <a:lnTo>
                    <a:pt x="3087199" y="1244600"/>
                  </a:lnTo>
                  <a:lnTo>
                    <a:pt x="3088120" y="1193800"/>
                  </a:lnTo>
                  <a:lnTo>
                    <a:pt x="3089176" y="1130300"/>
                  </a:lnTo>
                  <a:lnTo>
                    <a:pt x="3090355" y="1066800"/>
                  </a:lnTo>
                  <a:lnTo>
                    <a:pt x="3091643" y="1003300"/>
                  </a:lnTo>
                  <a:lnTo>
                    <a:pt x="3093028" y="927100"/>
                  </a:lnTo>
                  <a:lnTo>
                    <a:pt x="3094498" y="863600"/>
                  </a:lnTo>
                  <a:lnTo>
                    <a:pt x="3096040" y="787400"/>
                  </a:lnTo>
                  <a:lnTo>
                    <a:pt x="3097641" y="711200"/>
                  </a:lnTo>
                  <a:lnTo>
                    <a:pt x="3099288" y="647700"/>
                  </a:lnTo>
                  <a:lnTo>
                    <a:pt x="3100971" y="571500"/>
                  </a:lnTo>
                  <a:lnTo>
                    <a:pt x="3106097" y="381000"/>
                  </a:lnTo>
                  <a:lnTo>
                    <a:pt x="3107790" y="330200"/>
                  </a:lnTo>
                  <a:lnTo>
                    <a:pt x="3109455" y="279400"/>
                  </a:lnTo>
                  <a:lnTo>
                    <a:pt x="3111079" y="241300"/>
                  </a:lnTo>
                  <a:lnTo>
                    <a:pt x="3112649" y="215900"/>
                  </a:lnTo>
                  <a:lnTo>
                    <a:pt x="3114152" y="190500"/>
                  </a:lnTo>
                  <a:lnTo>
                    <a:pt x="3115577" y="177800"/>
                  </a:lnTo>
                  <a:lnTo>
                    <a:pt x="3119220" y="152400"/>
                  </a:lnTo>
                  <a:lnTo>
                    <a:pt x="3122108" y="127000"/>
                  </a:lnTo>
                  <a:lnTo>
                    <a:pt x="3123600" y="101600"/>
                  </a:lnTo>
                  <a:lnTo>
                    <a:pt x="3123052" y="76200"/>
                  </a:lnTo>
                  <a:lnTo>
                    <a:pt x="3121884" y="63500"/>
                  </a:lnTo>
                  <a:lnTo>
                    <a:pt x="3117327" y="38100"/>
                  </a:lnTo>
                  <a:lnTo>
                    <a:pt x="3105101" y="25400"/>
                  </a:lnTo>
                  <a:lnTo>
                    <a:pt x="1567955" y="25400"/>
                  </a:lnTo>
                  <a:lnTo>
                    <a:pt x="1669960" y="12700"/>
                  </a:lnTo>
                  <a:lnTo>
                    <a:pt x="2018817" y="12700"/>
                  </a:lnTo>
                  <a:lnTo>
                    <a:pt x="2067177" y="0"/>
                  </a:lnTo>
                  <a:lnTo>
                    <a:pt x="3138625" y="0"/>
                  </a:lnTo>
                  <a:lnTo>
                    <a:pt x="3162127" y="25400"/>
                  </a:lnTo>
                  <a:lnTo>
                    <a:pt x="3175230" y="63500"/>
                  </a:lnTo>
                  <a:lnTo>
                    <a:pt x="3178283" y="101600"/>
                  </a:lnTo>
                  <a:lnTo>
                    <a:pt x="3174896" y="139700"/>
                  </a:lnTo>
                  <a:lnTo>
                    <a:pt x="3168677" y="177800"/>
                  </a:lnTo>
                  <a:lnTo>
                    <a:pt x="3167095" y="190500"/>
                  </a:lnTo>
                  <a:lnTo>
                    <a:pt x="3165439" y="215900"/>
                  </a:lnTo>
                  <a:lnTo>
                    <a:pt x="3163722" y="241300"/>
                  </a:lnTo>
                  <a:lnTo>
                    <a:pt x="3161959" y="279400"/>
                  </a:lnTo>
                  <a:lnTo>
                    <a:pt x="3158349" y="381000"/>
                  </a:lnTo>
                  <a:lnTo>
                    <a:pt x="3156529" y="444500"/>
                  </a:lnTo>
                  <a:lnTo>
                    <a:pt x="3152929" y="571500"/>
                  </a:lnTo>
                  <a:lnTo>
                    <a:pt x="3151176" y="647700"/>
                  </a:lnTo>
                  <a:lnTo>
                    <a:pt x="3149473" y="723900"/>
                  </a:lnTo>
                  <a:lnTo>
                    <a:pt x="3147833" y="787400"/>
                  </a:lnTo>
                  <a:lnTo>
                    <a:pt x="3146271" y="863600"/>
                  </a:lnTo>
                  <a:lnTo>
                    <a:pt x="3144800" y="939800"/>
                  </a:lnTo>
                  <a:lnTo>
                    <a:pt x="3143434" y="1003300"/>
                  </a:lnTo>
                  <a:lnTo>
                    <a:pt x="3142186" y="1066800"/>
                  </a:lnTo>
                  <a:lnTo>
                    <a:pt x="3141071" y="1130300"/>
                  </a:lnTo>
                  <a:lnTo>
                    <a:pt x="3140102" y="1193800"/>
                  </a:lnTo>
                  <a:lnTo>
                    <a:pt x="3139293" y="1244600"/>
                  </a:lnTo>
                  <a:lnTo>
                    <a:pt x="3138657" y="1295400"/>
                  </a:lnTo>
                  <a:lnTo>
                    <a:pt x="3138209" y="1333500"/>
                  </a:lnTo>
                  <a:lnTo>
                    <a:pt x="3138045" y="1358900"/>
                  </a:lnTo>
                  <a:lnTo>
                    <a:pt x="3137930" y="1397000"/>
                  </a:lnTo>
                  <a:lnTo>
                    <a:pt x="3138127" y="1409700"/>
                  </a:lnTo>
                  <a:lnTo>
                    <a:pt x="3138622" y="1435100"/>
                  </a:lnTo>
                  <a:lnTo>
                    <a:pt x="3135974" y="1447800"/>
                  </a:lnTo>
                  <a:lnTo>
                    <a:pt x="3126234" y="1473200"/>
                  </a:lnTo>
                  <a:lnTo>
                    <a:pt x="3115843" y="1485900"/>
                  </a:lnTo>
                  <a:close/>
                </a:path>
                <a:path w="3178810" h="1574800">
                  <a:moveTo>
                    <a:pt x="253210" y="25400"/>
                  </a:moveTo>
                  <a:lnTo>
                    <a:pt x="234408" y="25400"/>
                  </a:lnTo>
                  <a:lnTo>
                    <a:pt x="238863" y="12700"/>
                  </a:lnTo>
                  <a:lnTo>
                    <a:pt x="253210" y="25400"/>
                  </a:lnTo>
                  <a:close/>
                </a:path>
                <a:path w="3178810" h="1574800">
                  <a:moveTo>
                    <a:pt x="1567955" y="25400"/>
                  </a:moveTo>
                  <a:lnTo>
                    <a:pt x="395643" y="25400"/>
                  </a:lnTo>
                  <a:lnTo>
                    <a:pt x="425854" y="12700"/>
                  </a:lnTo>
                  <a:lnTo>
                    <a:pt x="1565380" y="12700"/>
                  </a:lnTo>
                  <a:lnTo>
                    <a:pt x="1567955" y="25400"/>
                  </a:lnTo>
                  <a:close/>
                </a:path>
                <a:path w="3178810" h="1574800">
                  <a:moveTo>
                    <a:pt x="2999526" y="1562100"/>
                  </a:moveTo>
                  <a:lnTo>
                    <a:pt x="366456" y="1562100"/>
                  </a:lnTo>
                  <a:lnTo>
                    <a:pt x="314953" y="1549400"/>
                  </a:lnTo>
                  <a:lnTo>
                    <a:pt x="84661" y="1549400"/>
                  </a:lnTo>
                  <a:lnTo>
                    <a:pt x="50453" y="1524000"/>
                  </a:lnTo>
                  <a:lnTo>
                    <a:pt x="35398" y="1511300"/>
                  </a:lnTo>
                  <a:lnTo>
                    <a:pt x="28708" y="1485900"/>
                  </a:lnTo>
                  <a:lnTo>
                    <a:pt x="27204" y="1447800"/>
                  </a:lnTo>
                  <a:lnTo>
                    <a:pt x="27708" y="1435100"/>
                  </a:lnTo>
                  <a:lnTo>
                    <a:pt x="27656" y="1397000"/>
                  </a:lnTo>
                  <a:lnTo>
                    <a:pt x="27405" y="1358900"/>
                  </a:lnTo>
                  <a:lnTo>
                    <a:pt x="27027" y="1320800"/>
                  </a:lnTo>
                  <a:lnTo>
                    <a:pt x="25957" y="1219200"/>
                  </a:lnTo>
                  <a:lnTo>
                    <a:pt x="22259" y="876300"/>
                  </a:lnTo>
                  <a:lnTo>
                    <a:pt x="20731" y="736600"/>
                  </a:lnTo>
                  <a:lnTo>
                    <a:pt x="20026" y="660400"/>
                  </a:lnTo>
                  <a:lnTo>
                    <a:pt x="19382" y="596900"/>
                  </a:lnTo>
                  <a:lnTo>
                    <a:pt x="18816" y="533400"/>
                  </a:lnTo>
                  <a:lnTo>
                    <a:pt x="17991" y="419100"/>
                  </a:lnTo>
                  <a:lnTo>
                    <a:pt x="17822" y="381000"/>
                  </a:lnTo>
                  <a:lnTo>
                    <a:pt x="17774" y="292100"/>
                  </a:lnTo>
                  <a:lnTo>
                    <a:pt x="18043" y="266700"/>
                  </a:lnTo>
                  <a:lnTo>
                    <a:pt x="18511" y="254000"/>
                  </a:lnTo>
                  <a:lnTo>
                    <a:pt x="11435" y="241300"/>
                  </a:lnTo>
                  <a:lnTo>
                    <a:pt x="6269" y="228600"/>
                  </a:lnTo>
                  <a:lnTo>
                    <a:pt x="3262" y="215900"/>
                  </a:lnTo>
                  <a:lnTo>
                    <a:pt x="2666" y="190500"/>
                  </a:lnTo>
                  <a:lnTo>
                    <a:pt x="2730" y="177800"/>
                  </a:lnTo>
                  <a:lnTo>
                    <a:pt x="2535" y="165100"/>
                  </a:lnTo>
                  <a:lnTo>
                    <a:pt x="3117" y="152400"/>
                  </a:lnTo>
                  <a:lnTo>
                    <a:pt x="5508" y="139700"/>
                  </a:lnTo>
                  <a:lnTo>
                    <a:pt x="1980" y="127000"/>
                  </a:lnTo>
                  <a:lnTo>
                    <a:pt x="0" y="114300"/>
                  </a:lnTo>
                  <a:lnTo>
                    <a:pt x="841" y="114300"/>
                  </a:lnTo>
                  <a:lnTo>
                    <a:pt x="5778" y="101600"/>
                  </a:lnTo>
                  <a:lnTo>
                    <a:pt x="15912" y="88900"/>
                  </a:lnTo>
                  <a:lnTo>
                    <a:pt x="94858" y="88900"/>
                  </a:lnTo>
                  <a:lnTo>
                    <a:pt x="116473" y="63500"/>
                  </a:lnTo>
                  <a:lnTo>
                    <a:pt x="144938" y="50800"/>
                  </a:lnTo>
                  <a:lnTo>
                    <a:pt x="180289" y="38100"/>
                  </a:lnTo>
                  <a:lnTo>
                    <a:pt x="222563" y="25400"/>
                  </a:lnTo>
                  <a:lnTo>
                    <a:pt x="2310216" y="25400"/>
                  </a:lnTo>
                  <a:lnTo>
                    <a:pt x="2260624" y="38100"/>
                  </a:lnTo>
                  <a:lnTo>
                    <a:pt x="2000642" y="38100"/>
                  </a:lnTo>
                  <a:lnTo>
                    <a:pt x="1947125" y="50800"/>
                  </a:lnTo>
                  <a:lnTo>
                    <a:pt x="1419789" y="50800"/>
                  </a:lnTo>
                  <a:lnTo>
                    <a:pt x="1367165" y="63500"/>
                  </a:lnTo>
                  <a:lnTo>
                    <a:pt x="232377" y="63500"/>
                  </a:lnTo>
                  <a:lnTo>
                    <a:pt x="191299" y="76200"/>
                  </a:lnTo>
                  <a:lnTo>
                    <a:pt x="148104" y="101600"/>
                  </a:lnTo>
                  <a:lnTo>
                    <a:pt x="133105" y="152400"/>
                  </a:lnTo>
                  <a:lnTo>
                    <a:pt x="135287" y="190500"/>
                  </a:lnTo>
                  <a:lnTo>
                    <a:pt x="142064" y="228600"/>
                  </a:lnTo>
                  <a:lnTo>
                    <a:pt x="150349" y="266700"/>
                  </a:lnTo>
                  <a:lnTo>
                    <a:pt x="157055" y="304800"/>
                  </a:lnTo>
                  <a:lnTo>
                    <a:pt x="158637" y="368300"/>
                  </a:lnTo>
                  <a:lnTo>
                    <a:pt x="158974" y="406400"/>
                  </a:lnTo>
                  <a:lnTo>
                    <a:pt x="159228" y="457200"/>
                  </a:lnTo>
                  <a:lnTo>
                    <a:pt x="159406" y="508000"/>
                  </a:lnTo>
                  <a:lnTo>
                    <a:pt x="159522" y="571500"/>
                  </a:lnTo>
                  <a:lnTo>
                    <a:pt x="159454" y="787400"/>
                  </a:lnTo>
                  <a:lnTo>
                    <a:pt x="159341" y="863600"/>
                  </a:lnTo>
                  <a:lnTo>
                    <a:pt x="159186" y="939800"/>
                  </a:lnTo>
                  <a:lnTo>
                    <a:pt x="158857" y="1066800"/>
                  </a:lnTo>
                  <a:lnTo>
                    <a:pt x="158075" y="1295400"/>
                  </a:lnTo>
                  <a:lnTo>
                    <a:pt x="157390" y="1447800"/>
                  </a:lnTo>
                  <a:lnTo>
                    <a:pt x="156596" y="1460500"/>
                  </a:lnTo>
                  <a:lnTo>
                    <a:pt x="213068" y="1460500"/>
                  </a:lnTo>
                  <a:lnTo>
                    <a:pt x="239717" y="1473200"/>
                  </a:lnTo>
                  <a:lnTo>
                    <a:pt x="530191" y="1473200"/>
                  </a:lnTo>
                  <a:lnTo>
                    <a:pt x="578555" y="1485900"/>
                  </a:lnTo>
                  <a:lnTo>
                    <a:pt x="3115843" y="1485900"/>
                  </a:lnTo>
                  <a:lnTo>
                    <a:pt x="3105452" y="1498600"/>
                  </a:lnTo>
                  <a:lnTo>
                    <a:pt x="3022402" y="1498600"/>
                  </a:lnTo>
                  <a:lnTo>
                    <a:pt x="3028111" y="1524000"/>
                  </a:lnTo>
                  <a:lnTo>
                    <a:pt x="3020637" y="1536700"/>
                  </a:lnTo>
                  <a:lnTo>
                    <a:pt x="2999526" y="1562100"/>
                  </a:lnTo>
                  <a:close/>
                </a:path>
                <a:path w="3178810" h="1574800">
                  <a:moveTo>
                    <a:pt x="3023877" y="38100"/>
                  </a:moveTo>
                  <a:lnTo>
                    <a:pt x="2837102" y="38100"/>
                  </a:lnTo>
                  <a:lnTo>
                    <a:pt x="2790345" y="25400"/>
                  </a:lnTo>
                  <a:lnTo>
                    <a:pt x="3052515" y="25400"/>
                  </a:lnTo>
                  <a:lnTo>
                    <a:pt x="3023877" y="38100"/>
                  </a:lnTo>
                  <a:close/>
                </a:path>
                <a:path w="3178810" h="1574800">
                  <a:moveTo>
                    <a:pt x="1345331" y="1485900"/>
                  </a:moveTo>
                  <a:lnTo>
                    <a:pt x="1037893" y="1485900"/>
                  </a:lnTo>
                  <a:lnTo>
                    <a:pt x="1140032" y="1473200"/>
                  </a:lnTo>
                  <a:lnTo>
                    <a:pt x="1294179" y="1473200"/>
                  </a:lnTo>
                  <a:lnTo>
                    <a:pt x="1345331" y="1485900"/>
                  </a:lnTo>
                  <a:close/>
                </a:path>
                <a:path w="3178810" h="1574800">
                  <a:moveTo>
                    <a:pt x="1353256" y="1574800"/>
                  </a:moveTo>
                  <a:lnTo>
                    <a:pt x="587173" y="1574800"/>
                  </a:lnTo>
                  <a:lnTo>
                    <a:pt x="530845" y="1562100"/>
                  </a:lnTo>
                  <a:lnTo>
                    <a:pt x="1404160" y="1562100"/>
                  </a:lnTo>
                  <a:lnTo>
                    <a:pt x="1353256" y="1574800"/>
                  </a:lnTo>
                  <a:close/>
                </a:path>
                <a:path w="3178810" h="1574800">
                  <a:moveTo>
                    <a:pt x="1556622" y="1574800"/>
                  </a:moveTo>
                  <a:lnTo>
                    <a:pt x="1455008" y="1574800"/>
                  </a:lnTo>
                  <a:lnTo>
                    <a:pt x="1404160" y="1562100"/>
                  </a:lnTo>
                  <a:lnTo>
                    <a:pt x="1607430" y="1562100"/>
                  </a:lnTo>
                  <a:lnTo>
                    <a:pt x="1556622" y="1574800"/>
                  </a:lnTo>
                  <a:close/>
                </a:path>
                <a:path w="3178810" h="1574800">
                  <a:moveTo>
                    <a:pt x="2936431" y="1574800"/>
                  </a:moveTo>
                  <a:lnTo>
                    <a:pt x="1768210" y="1574800"/>
                  </a:lnTo>
                  <a:lnTo>
                    <a:pt x="1714589" y="1562100"/>
                  </a:lnTo>
                  <a:lnTo>
                    <a:pt x="2964327" y="1562100"/>
                  </a:lnTo>
                  <a:lnTo>
                    <a:pt x="2936431" y="1574800"/>
                  </a:lnTo>
                  <a:close/>
                </a:path>
              </a:pathLst>
            </a:custGeom>
            <a:solidFill>
              <a:srgbClr val="0A0B0B"/>
            </a:solidFill>
          </p:spPr>
          <p:txBody>
            <a:bodyPr wrap="square" lIns="0" tIns="0" rIns="0" bIns="0" rtlCol="0"/>
            <a:lstStyle/>
            <a:p>
              <a:endParaRPr/>
            </a:p>
          </p:txBody>
        </p:sp>
      </p:grpSp>
      <p:sp>
        <p:nvSpPr>
          <p:cNvPr id="14" name="object 18"/>
          <p:cNvSpPr txBox="1">
            <a:spLocks/>
          </p:cNvSpPr>
          <p:nvPr/>
        </p:nvSpPr>
        <p:spPr>
          <a:xfrm>
            <a:off x="2686515" y="4531584"/>
            <a:ext cx="3079664" cy="2167260"/>
          </a:xfrm>
          <a:prstGeom prst="rect">
            <a:avLst/>
          </a:prstGeom>
        </p:spPr>
        <p:txBody>
          <a:bodyPr vert="horz" wrap="square" lIns="0" tIns="12700" rIns="0" bIns="0" rtlCol="0">
            <a:sp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r>
              <a:rPr lang="en-US" sz="2000" b="1" dirty="0">
                <a:solidFill>
                  <a:srgbClr val="FF0000"/>
                </a:solidFill>
                <a:latin typeface="Fira Sans Medium" panose="020B0604020202020204" charset="0"/>
                <a:ea typeface="Fira Sans Medium"/>
                <a:cs typeface="Fira Sans Medium"/>
                <a:sym typeface="Fira Sans Medium"/>
              </a:rPr>
              <a:t>STEP3: </a:t>
            </a:r>
            <a:r>
              <a:rPr lang="en-US" sz="2000" b="1" dirty="0">
                <a:solidFill>
                  <a:srgbClr val="FF0000"/>
                </a:solidFill>
                <a:latin typeface="Fira Sans Medium" panose="020B0604020202020204" charset="0"/>
                <a:sym typeface="Fira Sans Medium"/>
              </a:rPr>
              <a:t>CONNECT AND TRANSMIT YOUR EDI DOCUMENT TO YOUR BUSINESS PARTNER  </a:t>
            </a:r>
            <a:br>
              <a:rPr lang="en-US" sz="2000" dirty="0">
                <a:solidFill>
                  <a:srgbClr val="FF0000"/>
                </a:solidFill>
                <a:latin typeface="Fira Sans Medium" panose="020B0604020202020204" charset="0"/>
              </a:rPr>
            </a:br>
            <a:endParaRPr lang="en-US" sz="2000" dirty="0">
              <a:solidFill>
                <a:srgbClr val="FF0000"/>
              </a:solidFill>
              <a:latin typeface="Fira Sans Medium" panose="020B0604020202020204" charset="0"/>
              <a:ea typeface="Fira Sans Medium"/>
              <a:cs typeface="Fira Sans Medium"/>
              <a:sym typeface="Fira Sans Medium"/>
            </a:endParaRPr>
          </a:p>
          <a:p>
            <a:pPr lvl="0"/>
            <a:br>
              <a:rPr lang="en-IN" sz="2000" b="1" dirty="0">
                <a:solidFill>
                  <a:srgbClr val="FF0000"/>
                </a:solidFill>
                <a:latin typeface="Fira Sans Medium"/>
              </a:rPr>
            </a:br>
            <a:endParaRPr lang="en-US" sz="2000" b="1" dirty="0">
              <a:solidFill>
                <a:srgbClr val="FF0000"/>
              </a:solidFill>
              <a:latin typeface="Fira Sans Medium"/>
              <a:ea typeface="Fira Sans Medium"/>
              <a:cs typeface="Fira Sans Medium"/>
              <a:sym typeface="Fira Sans Medium"/>
            </a:endParaRPr>
          </a:p>
        </p:txBody>
      </p:sp>
      <p:grpSp>
        <p:nvGrpSpPr>
          <p:cNvPr id="15" name="object 20"/>
          <p:cNvGrpSpPr/>
          <p:nvPr/>
        </p:nvGrpSpPr>
        <p:grpSpPr>
          <a:xfrm>
            <a:off x="1774479" y="1450553"/>
            <a:ext cx="861580" cy="776540"/>
            <a:chOff x="820790" y="1470397"/>
            <a:chExt cx="803275" cy="734695"/>
          </a:xfrm>
        </p:grpSpPr>
        <p:sp>
          <p:nvSpPr>
            <p:cNvPr id="16" name="object 21"/>
            <p:cNvSpPr/>
            <p:nvPr/>
          </p:nvSpPr>
          <p:spPr>
            <a:xfrm>
              <a:off x="820790" y="1470397"/>
              <a:ext cx="803275" cy="734695"/>
            </a:xfrm>
            <a:custGeom>
              <a:avLst/>
              <a:gdLst/>
              <a:ahLst/>
              <a:cxnLst/>
              <a:rect l="l" t="t" r="r" b="b"/>
              <a:pathLst>
                <a:path w="803275" h="734694">
                  <a:moveTo>
                    <a:pt x="339906" y="734616"/>
                  </a:moveTo>
                  <a:lnTo>
                    <a:pt x="289452" y="731515"/>
                  </a:lnTo>
                  <a:lnTo>
                    <a:pt x="239062" y="722681"/>
                  </a:lnTo>
                  <a:lnTo>
                    <a:pt x="190118" y="708066"/>
                  </a:lnTo>
                  <a:lnTo>
                    <a:pt x="143999" y="687622"/>
                  </a:lnTo>
                  <a:lnTo>
                    <a:pt x="102087" y="661300"/>
                  </a:lnTo>
                  <a:lnTo>
                    <a:pt x="65763" y="629052"/>
                  </a:lnTo>
                  <a:lnTo>
                    <a:pt x="36408" y="590830"/>
                  </a:lnTo>
                  <a:lnTo>
                    <a:pt x="15402" y="546586"/>
                  </a:lnTo>
                  <a:lnTo>
                    <a:pt x="2690" y="488566"/>
                  </a:lnTo>
                  <a:lnTo>
                    <a:pt x="0" y="428904"/>
                  </a:lnTo>
                  <a:lnTo>
                    <a:pt x="1552" y="387240"/>
                  </a:lnTo>
                  <a:lnTo>
                    <a:pt x="5788" y="345773"/>
                  </a:lnTo>
                  <a:lnTo>
                    <a:pt x="13173" y="304821"/>
                  </a:lnTo>
                  <a:lnTo>
                    <a:pt x="24169" y="264704"/>
                  </a:lnTo>
                  <a:lnTo>
                    <a:pt x="39301" y="225782"/>
                  </a:lnTo>
                  <a:lnTo>
                    <a:pt x="59717" y="185640"/>
                  </a:lnTo>
                  <a:lnTo>
                    <a:pt x="84958" y="146125"/>
                  </a:lnTo>
                  <a:lnTo>
                    <a:pt x="114567" y="109086"/>
                  </a:lnTo>
                  <a:lnTo>
                    <a:pt x="148083" y="76368"/>
                  </a:lnTo>
                  <a:lnTo>
                    <a:pt x="185048" y="49820"/>
                  </a:lnTo>
                  <a:lnTo>
                    <a:pt x="225002" y="31288"/>
                  </a:lnTo>
                  <a:lnTo>
                    <a:pt x="267486" y="22619"/>
                  </a:lnTo>
                  <a:lnTo>
                    <a:pt x="287423" y="13231"/>
                  </a:lnTo>
                  <a:lnTo>
                    <a:pt x="308021" y="6176"/>
                  </a:lnTo>
                  <a:lnTo>
                    <a:pt x="329223" y="1687"/>
                  </a:lnTo>
                  <a:lnTo>
                    <a:pt x="350974" y="0"/>
                  </a:lnTo>
                  <a:lnTo>
                    <a:pt x="398718" y="1230"/>
                  </a:lnTo>
                  <a:lnTo>
                    <a:pt x="450916" y="6052"/>
                  </a:lnTo>
                  <a:lnTo>
                    <a:pt x="505082" y="14888"/>
                  </a:lnTo>
                  <a:lnTo>
                    <a:pt x="558727" y="28158"/>
                  </a:lnTo>
                  <a:lnTo>
                    <a:pt x="609365" y="46284"/>
                  </a:lnTo>
                  <a:lnTo>
                    <a:pt x="654509" y="69685"/>
                  </a:lnTo>
                  <a:lnTo>
                    <a:pt x="691671" y="98784"/>
                  </a:lnTo>
                  <a:lnTo>
                    <a:pt x="735507" y="157401"/>
                  </a:lnTo>
                  <a:lnTo>
                    <a:pt x="766503" y="224422"/>
                  </a:lnTo>
                  <a:lnTo>
                    <a:pt x="782530" y="270328"/>
                  </a:lnTo>
                  <a:lnTo>
                    <a:pt x="794814" y="317465"/>
                  </a:lnTo>
                  <a:lnTo>
                    <a:pt x="802085" y="365286"/>
                  </a:lnTo>
                  <a:lnTo>
                    <a:pt x="803074" y="413245"/>
                  </a:lnTo>
                  <a:lnTo>
                    <a:pt x="796510" y="460796"/>
                  </a:lnTo>
                  <a:lnTo>
                    <a:pt x="781095" y="507604"/>
                  </a:lnTo>
                  <a:lnTo>
                    <a:pt x="757662" y="550934"/>
                  </a:lnTo>
                  <a:lnTo>
                    <a:pt x="727362" y="590064"/>
                  </a:lnTo>
                  <a:lnTo>
                    <a:pt x="691345" y="624270"/>
                  </a:lnTo>
                  <a:lnTo>
                    <a:pt x="650763" y="652831"/>
                  </a:lnTo>
                  <a:lnTo>
                    <a:pt x="589299" y="682506"/>
                  </a:lnTo>
                  <a:lnTo>
                    <a:pt x="523648" y="701601"/>
                  </a:lnTo>
                  <a:lnTo>
                    <a:pt x="479344" y="716649"/>
                  </a:lnTo>
                  <a:lnTo>
                    <a:pt x="433561" y="726977"/>
                  </a:lnTo>
                  <a:lnTo>
                    <a:pt x="386885" y="732870"/>
                  </a:lnTo>
                  <a:lnTo>
                    <a:pt x="339906" y="734616"/>
                  </a:lnTo>
                  <a:close/>
                </a:path>
              </a:pathLst>
            </a:custGeom>
            <a:solidFill>
              <a:srgbClr val="0A0B0B"/>
            </a:solidFill>
          </p:spPr>
          <p:txBody>
            <a:bodyPr wrap="square" lIns="0" tIns="0" rIns="0" bIns="0" rtlCol="0"/>
            <a:lstStyle/>
            <a:p>
              <a:endParaRPr/>
            </a:p>
          </p:txBody>
        </p:sp>
        <p:sp>
          <p:nvSpPr>
            <p:cNvPr id="17" name="object 22"/>
            <p:cNvSpPr/>
            <p:nvPr/>
          </p:nvSpPr>
          <p:spPr>
            <a:xfrm>
              <a:off x="917085" y="1492592"/>
              <a:ext cx="684530" cy="668020"/>
            </a:xfrm>
            <a:custGeom>
              <a:avLst/>
              <a:gdLst/>
              <a:ahLst/>
              <a:cxnLst/>
              <a:rect l="l" t="t" r="r" b="b"/>
              <a:pathLst>
                <a:path w="684530" h="668019">
                  <a:moveTo>
                    <a:pt x="318726" y="668026"/>
                  </a:moveTo>
                  <a:lnTo>
                    <a:pt x="271416" y="665120"/>
                  </a:lnTo>
                  <a:lnTo>
                    <a:pt x="224167" y="656838"/>
                  </a:lnTo>
                  <a:lnTo>
                    <a:pt x="178273" y="643134"/>
                  </a:lnTo>
                  <a:lnTo>
                    <a:pt x="135028" y="623964"/>
                  </a:lnTo>
                  <a:lnTo>
                    <a:pt x="95729" y="599282"/>
                  </a:lnTo>
                  <a:lnTo>
                    <a:pt x="61668" y="569044"/>
                  </a:lnTo>
                  <a:lnTo>
                    <a:pt x="34142" y="533203"/>
                  </a:lnTo>
                  <a:lnTo>
                    <a:pt x="14444" y="491716"/>
                  </a:lnTo>
                  <a:lnTo>
                    <a:pt x="2521" y="437309"/>
                  </a:lnTo>
                  <a:lnTo>
                    <a:pt x="0" y="381364"/>
                  </a:lnTo>
                  <a:lnTo>
                    <a:pt x="1457" y="342295"/>
                  </a:lnTo>
                  <a:lnTo>
                    <a:pt x="5430" y="303413"/>
                  </a:lnTo>
                  <a:lnTo>
                    <a:pt x="12354" y="265014"/>
                  </a:lnTo>
                  <a:lnTo>
                    <a:pt x="22664" y="227397"/>
                  </a:lnTo>
                  <a:lnTo>
                    <a:pt x="39861" y="184336"/>
                  </a:lnTo>
                  <a:lnTo>
                    <a:pt x="63798" y="140113"/>
                  </a:lnTo>
                  <a:lnTo>
                    <a:pt x="93777" y="97540"/>
                  </a:lnTo>
                  <a:lnTo>
                    <a:pt x="129098" y="59430"/>
                  </a:lnTo>
                  <a:lnTo>
                    <a:pt x="169064" y="28595"/>
                  </a:lnTo>
                  <a:lnTo>
                    <a:pt x="212976" y="7847"/>
                  </a:lnTo>
                  <a:lnTo>
                    <a:pt x="260134" y="0"/>
                  </a:lnTo>
                  <a:lnTo>
                    <a:pt x="304903" y="1152"/>
                  </a:lnTo>
                  <a:lnTo>
                    <a:pt x="353849" y="5674"/>
                  </a:lnTo>
                  <a:lnTo>
                    <a:pt x="404639" y="13959"/>
                  </a:lnTo>
                  <a:lnTo>
                    <a:pt x="454941" y="26402"/>
                  </a:lnTo>
                  <a:lnTo>
                    <a:pt x="502423" y="43397"/>
                  </a:lnTo>
                  <a:lnTo>
                    <a:pt x="544753" y="65341"/>
                  </a:lnTo>
                  <a:lnTo>
                    <a:pt x="579598" y="92627"/>
                  </a:lnTo>
                  <a:lnTo>
                    <a:pt x="620706" y="147592"/>
                  </a:lnTo>
                  <a:lnTo>
                    <a:pt x="649773" y="210437"/>
                  </a:lnTo>
                  <a:lnTo>
                    <a:pt x="664800" y="253483"/>
                  </a:lnTo>
                  <a:lnTo>
                    <a:pt x="676318" y="297683"/>
                  </a:lnTo>
                  <a:lnTo>
                    <a:pt x="683136" y="342525"/>
                  </a:lnTo>
                  <a:lnTo>
                    <a:pt x="684064" y="387495"/>
                  </a:lnTo>
                  <a:lnTo>
                    <a:pt x="677911" y="432081"/>
                  </a:lnTo>
                  <a:lnTo>
                    <a:pt x="663455" y="475974"/>
                  </a:lnTo>
                  <a:lnTo>
                    <a:pt x="641481" y="516605"/>
                  </a:lnTo>
                  <a:lnTo>
                    <a:pt x="613070" y="553296"/>
                  </a:lnTo>
                  <a:lnTo>
                    <a:pt x="579297" y="585371"/>
                  </a:lnTo>
                  <a:lnTo>
                    <a:pt x="541243" y="612153"/>
                  </a:lnTo>
                  <a:lnTo>
                    <a:pt x="500042" y="633302"/>
                  </a:lnTo>
                  <a:lnTo>
                    <a:pt x="456539" y="649145"/>
                  </a:lnTo>
                  <a:lnTo>
                    <a:pt x="411385" y="660001"/>
                  </a:lnTo>
                  <a:lnTo>
                    <a:pt x="365231" y="666188"/>
                  </a:lnTo>
                  <a:lnTo>
                    <a:pt x="318726" y="668026"/>
                  </a:lnTo>
                  <a:close/>
                </a:path>
              </a:pathLst>
            </a:custGeom>
            <a:solidFill>
              <a:srgbClr val="E19A42"/>
            </a:solidFill>
          </p:spPr>
          <p:txBody>
            <a:bodyPr wrap="square" lIns="0" tIns="0" rIns="0" bIns="0" rtlCol="0"/>
            <a:lstStyle/>
            <a:p>
              <a:endParaRPr/>
            </a:p>
          </p:txBody>
        </p:sp>
      </p:grpSp>
      <p:sp>
        <p:nvSpPr>
          <p:cNvPr id="18" name="object 23"/>
          <p:cNvSpPr txBox="1"/>
          <p:nvPr/>
        </p:nvSpPr>
        <p:spPr>
          <a:xfrm>
            <a:off x="1952299" y="1515239"/>
            <a:ext cx="480849" cy="566822"/>
          </a:xfrm>
          <a:prstGeom prst="rect">
            <a:avLst/>
          </a:prstGeom>
        </p:spPr>
        <p:txBody>
          <a:bodyPr vert="horz" wrap="square" lIns="0" tIns="12700" rIns="0" bIns="0" rtlCol="0">
            <a:spAutoFit/>
          </a:bodyPr>
          <a:lstStyle/>
          <a:p>
            <a:pPr marL="12700">
              <a:lnSpc>
                <a:spcPct val="100000"/>
              </a:lnSpc>
              <a:spcBef>
                <a:spcPts val="100"/>
              </a:spcBef>
            </a:pPr>
            <a:r>
              <a:rPr sz="3600" i="1" spc="-340" dirty="0">
                <a:latin typeface="Arial"/>
                <a:cs typeface="Arial"/>
              </a:rPr>
              <a:t>0</a:t>
            </a:r>
            <a:r>
              <a:rPr lang="en-US" sz="3600" i="1" spc="-340" dirty="0">
                <a:latin typeface="Arial"/>
                <a:cs typeface="Arial"/>
              </a:rPr>
              <a:t>2</a:t>
            </a:r>
            <a:endParaRPr sz="3600" dirty="0">
              <a:latin typeface="Arial"/>
              <a:cs typeface="Arial"/>
            </a:endParaRPr>
          </a:p>
        </p:txBody>
      </p:sp>
      <p:sp>
        <p:nvSpPr>
          <p:cNvPr id="2" name="Rectangle 1"/>
          <p:cNvSpPr/>
          <p:nvPr/>
        </p:nvSpPr>
        <p:spPr>
          <a:xfrm>
            <a:off x="2564439" y="1152319"/>
            <a:ext cx="2818677" cy="1569660"/>
          </a:xfrm>
          <a:prstGeom prst="rect">
            <a:avLst/>
          </a:prstGeom>
        </p:spPr>
        <p:txBody>
          <a:bodyPr wrap="square">
            <a:spAutoFit/>
          </a:bodyPr>
          <a:lstStyle/>
          <a:p>
            <a:pPr lvl="0"/>
            <a:r>
              <a:rPr lang="en-US" sz="2400" b="1" dirty="0">
                <a:solidFill>
                  <a:srgbClr val="FF0000"/>
                </a:solidFill>
                <a:latin typeface="Fira Sans Medium"/>
                <a:ea typeface="Fira Sans Medium"/>
                <a:cs typeface="Fira Sans Medium"/>
                <a:sym typeface="Fira Sans Medium"/>
              </a:rPr>
              <a:t>STEP2: TRANSALTE THE DOUCMENT INTO EDI FORMATE</a:t>
            </a:r>
          </a:p>
        </p:txBody>
      </p:sp>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5712" y="781358"/>
            <a:ext cx="4181233" cy="2279093"/>
          </a:xfrm>
          <a:prstGeom prst="rect">
            <a:avLst/>
          </a:prstGeom>
        </p:spPr>
      </p:pic>
      <p:pic>
        <p:nvPicPr>
          <p:cNvPr id="30" name="Picture 29">
            <a:extLst>
              <a:ext uri="{FF2B5EF4-FFF2-40B4-BE49-F238E27FC236}">
                <a16:creationId xmlns:a16="http://schemas.microsoft.com/office/drawing/2014/main" id="{DAC72416-4F2A-46EE-BA74-AB2A4E40EE1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78215" y="3812119"/>
            <a:ext cx="3672547" cy="2304931"/>
          </a:xfrm>
          <a:prstGeom prst="rect">
            <a:avLst/>
          </a:prstGeom>
        </p:spPr>
      </p:pic>
      <p:sp>
        <p:nvSpPr>
          <p:cNvPr id="31" name="Freeform 30">
            <a:extLst>
              <a:ext uri="{FF2B5EF4-FFF2-40B4-BE49-F238E27FC236}">
                <a16:creationId xmlns:a16="http://schemas.microsoft.com/office/drawing/2014/main" id="{E1F21ECA-3730-4E2A-BB32-69C99B2546BB}"/>
              </a:ext>
            </a:extLst>
          </p:cNvPr>
          <p:cNvSpPr/>
          <p:nvPr/>
        </p:nvSpPr>
        <p:spPr>
          <a:xfrm rot="5579399">
            <a:off x="5875526" y="4835028"/>
            <a:ext cx="510543" cy="768341"/>
          </a:xfrm>
          <a:custGeom>
            <a:avLst/>
            <a:gdLst/>
            <a:ahLst/>
            <a:cxnLst/>
            <a:rect l="l" t="t" r="r" b="b"/>
            <a:pathLst>
              <a:path w="1060423" h="2598393">
                <a:moveTo>
                  <a:pt x="511607" y="1989888"/>
                </a:moveTo>
                <a:cubicBezTo>
                  <a:pt x="421916" y="2038892"/>
                  <a:pt x="392123" y="2248491"/>
                  <a:pt x="577615" y="2379095"/>
                </a:cubicBezTo>
                <a:cubicBezTo>
                  <a:pt x="531205" y="2257454"/>
                  <a:pt x="562054" y="2197447"/>
                  <a:pt x="592034" y="2136572"/>
                </a:cubicBezTo>
                <a:cubicBezTo>
                  <a:pt x="592534" y="2167519"/>
                  <a:pt x="560915" y="2234057"/>
                  <a:pt x="638675" y="2272816"/>
                </a:cubicBezTo>
                <a:cubicBezTo>
                  <a:pt x="602283" y="2156226"/>
                  <a:pt x="756001" y="2119500"/>
                  <a:pt x="594605" y="1990756"/>
                </a:cubicBezTo>
                <a:cubicBezTo>
                  <a:pt x="828052" y="2024484"/>
                  <a:pt x="759407" y="2143283"/>
                  <a:pt x="814896" y="2262952"/>
                </a:cubicBezTo>
                <a:cubicBezTo>
                  <a:pt x="774295" y="2270013"/>
                  <a:pt x="715464" y="2161619"/>
                  <a:pt x="728685" y="2212952"/>
                </a:cubicBezTo>
                <a:cubicBezTo>
                  <a:pt x="798068" y="2415798"/>
                  <a:pt x="590532" y="2421590"/>
                  <a:pt x="656442" y="2598393"/>
                </a:cubicBezTo>
                <a:cubicBezTo>
                  <a:pt x="451592" y="2586815"/>
                  <a:pt x="511509" y="2396411"/>
                  <a:pt x="415171" y="2350110"/>
                </a:cubicBezTo>
                <a:cubicBezTo>
                  <a:pt x="389023" y="2345435"/>
                  <a:pt x="357666" y="2366802"/>
                  <a:pt x="415723" y="2461957"/>
                </a:cubicBezTo>
                <a:cubicBezTo>
                  <a:pt x="77590" y="2209980"/>
                  <a:pt x="314998" y="2004011"/>
                  <a:pt x="511607" y="1989888"/>
                </a:cubicBezTo>
                <a:close/>
                <a:moveTo>
                  <a:pt x="344786" y="1884983"/>
                </a:moveTo>
                <a:lnTo>
                  <a:pt x="722598" y="1884983"/>
                </a:lnTo>
                <a:cubicBezTo>
                  <a:pt x="716460" y="1906965"/>
                  <a:pt x="711917" y="1928321"/>
                  <a:pt x="707988" y="1948728"/>
                </a:cubicBezTo>
                <a:lnTo>
                  <a:pt x="357819" y="1948059"/>
                </a:lnTo>
                <a:close/>
                <a:moveTo>
                  <a:pt x="530212" y="651224"/>
                </a:moveTo>
                <a:cubicBezTo>
                  <a:pt x="585486" y="651224"/>
                  <a:pt x="630294" y="696033"/>
                  <a:pt x="630294" y="751307"/>
                </a:cubicBezTo>
                <a:cubicBezTo>
                  <a:pt x="630294" y="806581"/>
                  <a:pt x="585486" y="851389"/>
                  <a:pt x="530212" y="851389"/>
                </a:cubicBezTo>
                <a:cubicBezTo>
                  <a:pt x="474938" y="851389"/>
                  <a:pt x="430129" y="806581"/>
                  <a:pt x="430129" y="751307"/>
                </a:cubicBezTo>
                <a:cubicBezTo>
                  <a:pt x="430129" y="696033"/>
                  <a:pt x="474938" y="651224"/>
                  <a:pt x="530212" y="651224"/>
                </a:cubicBezTo>
                <a:close/>
                <a:moveTo>
                  <a:pt x="530212" y="551141"/>
                </a:moveTo>
                <a:cubicBezTo>
                  <a:pt x="419664" y="551141"/>
                  <a:pt x="330046" y="640759"/>
                  <a:pt x="330046" y="751307"/>
                </a:cubicBezTo>
                <a:cubicBezTo>
                  <a:pt x="330046" y="861855"/>
                  <a:pt x="419664" y="951472"/>
                  <a:pt x="530212" y="951472"/>
                </a:cubicBezTo>
                <a:cubicBezTo>
                  <a:pt x="640760" y="951472"/>
                  <a:pt x="730377" y="861855"/>
                  <a:pt x="730377" y="751307"/>
                </a:cubicBezTo>
                <a:cubicBezTo>
                  <a:pt x="730377" y="640759"/>
                  <a:pt x="640760" y="551141"/>
                  <a:pt x="530212" y="551141"/>
                </a:cubicBezTo>
                <a:close/>
                <a:moveTo>
                  <a:pt x="286245" y="353827"/>
                </a:moveTo>
                <a:cubicBezTo>
                  <a:pt x="438132" y="439406"/>
                  <a:pt x="623290" y="440561"/>
                  <a:pt x="776100" y="356932"/>
                </a:cubicBezTo>
                <a:cubicBezTo>
                  <a:pt x="941305" y="720175"/>
                  <a:pt x="898096" y="1115325"/>
                  <a:pt x="825241" y="1447764"/>
                </a:cubicBezTo>
                <a:lnTo>
                  <a:pt x="1060423" y="1673413"/>
                </a:lnTo>
                <a:lnTo>
                  <a:pt x="1021935" y="1978110"/>
                </a:lnTo>
                <a:lnTo>
                  <a:pt x="745125" y="1786699"/>
                </a:lnTo>
                <a:lnTo>
                  <a:pt x="734250" y="1834148"/>
                </a:lnTo>
                <a:lnTo>
                  <a:pt x="332991" y="1834148"/>
                </a:lnTo>
                <a:cubicBezTo>
                  <a:pt x="330005" y="1820736"/>
                  <a:pt x="326662" y="1807037"/>
                  <a:pt x="323192" y="1793020"/>
                </a:cubicBezTo>
                <a:lnTo>
                  <a:pt x="38489" y="1989888"/>
                </a:lnTo>
                <a:lnTo>
                  <a:pt x="0" y="1685191"/>
                </a:lnTo>
                <a:lnTo>
                  <a:pt x="237343" y="1457469"/>
                </a:lnTo>
                <a:lnTo>
                  <a:pt x="238009" y="1459571"/>
                </a:lnTo>
                <a:lnTo>
                  <a:pt x="242012" y="1446515"/>
                </a:lnTo>
                <a:cubicBezTo>
                  <a:pt x="171205" y="1115067"/>
                  <a:pt x="127758" y="714059"/>
                  <a:pt x="286245" y="353827"/>
                </a:cubicBezTo>
                <a:close/>
                <a:moveTo>
                  <a:pt x="527942" y="0"/>
                </a:moveTo>
                <a:cubicBezTo>
                  <a:pt x="622760" y="95693"/>
                  <a:pt x="695048" y="196745"/>
                  <a:pt x="748164" y="301374"/>
                </a:cubicBezTo>
                <a:cubicBezTo>
                  <a:pt x="612692" y="376844"/>
                  <a:pt x="447588" y="375495"/>
                  <a:pt x="312997" y="298024"/>
                </a:cubicBezTo>
                <a:cubicBezTo>
                  <a:pt x="364591" y="193505"/>
                  <a:pt x="435080" y="93397"/>
                  <a:pt x="52794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p>
        </p:txBody>
      </p:sp>
      <p:sp>
        <p:nvSpPr>
          <p:cNvPr id="32" name="Freeform 31">
            <a:extLst>
              <a:ext uri="{FF2B5EF4-FFF2-40B4-BE49-F238E27FC236}">
                <a16:creationId xmlns:a16="http://schemas.microsoft.com/office/drawing/2014/main" id="{E1F21ECA-3730-4E2A-BB32-69C99B2546BB}"/>
              </a:ext>
            </a:extLst>
          </p:cNvPr>
          <p:cNvSpPr/>
          <p:nvPr/>
        </p:nvSpPr>
        <p:spPr>
          <a:xfrm rot="5400000">
            <a:off x="5764800" y="1781646"/>
            <a:ext cx="420442" cy="600831"/>
          </a:xfrm>
          <a:custGeom>
            <a:avLst/>
            <a:gdLst/>
            <a:ahLst/>
            <a:cxnLst/>
            <a:rect l="l" t="t" r="r" b="b"/>
            <a:pathLst>
              <a:path w="1060423" h="2598393">
                <a:moveTo>
                  <a:pt x="511607" y="1989888"/>
                </a:moveTo>
                <a:cubicBezTo>
                  <a:pt x="421916" y="2038892"/>
                  <a:pt x="392123" y="2248491"/>
                  <a:pt x="577615" y="2379095"/>
                </a:cubicBezTo>
                <a:cubicBezTo>
                  <a:pt x="531205" y="2257454"/>
                  <a:pt x="562054" y="2197447"/>
                  <a:pt x="592034" y="2136572"/>
                </a:cubicBezTo>
                <a:cubicBezTo>
                  <a:pt x="592534" y="2167519"/>
                  <a:pt x="560915" y="2234057"/>
                  <a:pt x="638675" y="2272816"/>
                </a:cubicBezTo>
                <a:cubicBezTo>
                  <a:pt x="602283" y="2156226"/>
                  <a:pt x="756001" y="2119500"/>
                  <a:pt x="594605" y="1990756"/>
                </a:cubicBezTo>
                <a:cubicBezTo>
                  <a:pt x="828052" y="2024484"/>
                  <a:pt x="759407" y="2143283"/>
                  <a:pt x="814896" y="2262952"/>
                </a:cubicBezTo>
                <a:cubicBezTo>
                  <a:pt x="774295" y="2270013"/>
                  <a:pt x="715464" y="2161619"/>
                  <a:pt x="728685" y="2212952"/>
                </a:cubicBezTo>
                <a:cubicBezTo>
                  <a:pt x="798068" y="2415798"/>
                  <a:pt x="590532" y="2421590"/>
                  <a:pt x="656442" y="2598393"/>
                </a:cubicBezTo>
                <a:cubicBezTo>
                  <a:pt x="451592" y="2586815"/>
                  <a:pt x="511509" y="2396411"/>
                  <a:pt x="415171" y="2350110"/>
                </a:cubicBezTo>
                <a:cubicBezTo>
                  <a:pt x="389023" y="2345435"/>
                  <a:pt x="357666" y="2366802"/>
                  <a:pt x="415723" y="2461957"/>
                </a:cubicBezTo>
                <a:cubicBezTo>
                  <a:pt x="77590" y="2209980"/>
                  <a:pt x="314998" y="2004011"/>
                  <a:pt x="511607" y="1989888"/>
                </a:cubicBezTo>
                <a:close/>
                <a:moveTo>
                  <a:pt x="344786" y="1884983"/>
                </a:moveTo>
                <a:lnTo>
                  <a:pt x="722598" y="1884983"/>
                </a:lnTo>
                <a:cubicBezTo>
                  <a:pt x="716460" y="1906965"/>
                  <a:pt x="711917" y="1928321"/>
                  <a:pt x="707988" y="1948728"/>
                </a:cubicBezTo>
                <a:lnTo>
                  <a:pt x="357819" y="1948059"/>
                </a:lnTo>
                <a:close/>
                <a:moveTo>
                  <a:pt x="530212" y="651224"/>
                </a:moveTo>
                <a:cubicBezTo>
                  <a:pt x="585486" y="651224"/>
                  <a:pt x="630294" y="696033"/>
                  <a:pt x="630294" y="751307"/>
                </a:cubicBezTo>
                <a:cubicBezTo>
                  <a:pt x="630294" y="806581"/>
                  <a:pt x="585486" y="851389"/>
                  <a:pt x="530212" y="851389"/>
                </a:cubicBezTo>
                <a:cubicBezTo>
                  <a:pt x="474938" y="851389"/>
                  <a:pt x="430129" y="806581"/>
                  <a:pt x="430129" y="751307"/>
                </a:cubicBezTo>
                <a:cubicBezTo>
                  <a:pt x="430129" y="696033"/>
                  <a:pt x="474938" y="651224"/>
                  <a:pt x="530212" y="651224"/>
                </a:cubicBezTo>
                <a:close/>
                <a:moveTo>
                  <a:pt x="530212" y="551141"/>
                </a:moveTo>
                <a:cubicBezTo>
                  <a:pt x="419664" y="551141"/>
                  <a:pt x="330046" y="640759"/>
                  <a:pt x="330046" y="751307"/>
                </a:cubicBezTo>
                <a:cubicBezTo>
                  <a:pt x="330046" y="861855"/>
                  <a:pt x="419664" y="951472"/>
                  <a:pt x="530212" y="951472"/>
                </a:cubicBezTo>
                <a:cubicBezTo>
                  <a:pt x="640760" y="951472"/>
                  <a:pt x="730377" y="861855"/>
                  <a:pt x="730377" y="751307"/>
                </a:cubicBezTo>
                <a:cubicBezTo>
                  <a:pt x="730377" y="640759"/>
                  <a:pt x="640760" y="551141"/>
                  <a:pt x="530212" y="551141"/>
                </a:cubicBezTo>
                <a:close/>
                <a:moveTo>
                  <a:pt x="286245" y="353827"/>
                </a:moveTo>
                <a:cubicBezTo>
                  <a:pt x="438132" y="439406"/>
                  <a:pt x="623290" y="440561"/>
                  <a:pt x="776100" y="356932"/>
                </a:cubicBezTo>
                <a:cubicBezTo>
                  <a:pt x="941305" y="720175"/>
                  <a:pt x="898096" y="1115325"/>
                  <a:pt x="825241" y="1447764"/>
                </a:cubicBezTo>
                <a:lnTo>
                  <a:pt x="1060423" y="1673413"/>
                </a:lnTo>
                <a:lnTo>
                  <a:pt x="1021935" y="1978110"/>
                </a:lnTo>
                <a:lnTo>
                  <a:pt x="745125" y="1786699"/>
                </a:lnTo>
                <a:lnTo>
                  <a:pt x="734250" y="1834148"/>
                </a:lnTo>
                <a:lnTo>
                  <a:pt x="332991" y="1834148"/>
                </a:lnTo>
                <a:cubicBezTo>
                  <a:pt x="330005" y="1820736"/>
                  <a:pt x="326662" y="1807037"/>
                  <a:pt x="323192" y="1793020"/>
                </a:cubicBezTo>
                <a:lnTo>
                  <a:pt x="38489" y="1989888"/>
                </a:lnTo>
                <a:lnTo>
                  <a:pt x="0" y="1685191"/>
                </a:lnTo>
                <a:lnTo>
                  <a:pt x="237343" y="1457469"/>
                </a:lnTo>
                <a:lnTo>
                  <a:pt x="238009" y="1459571"/>
                </a:lnTo>
                <a:lnTo>
                  <a:pt x="242012" y="1446515"/>
                </a:lnTo>
                <a:cubicBezTo>
                  <a:pt x="171205" y="1115067"/>
                  <a:pt x="127758" y="714059"/>
                  <a:pt x="286245" y="353827"/>
                </a:cubicBezTo>
                <a:close/>
                <a:moveTo>
                  <a:pt x="527942" y="0"/>
                </a:moveTo>
                <a:cubicBezTo>
                  <a:pt x="622760" y="95693"/>
                  <a:pt x="695048" y="196745"/>
                  <a:pt x="748164" y="301374"/>
                </a:cubicBezTo>
                <a:cubicBezTo>
                  <a:pt x="612692" y="376844"/>
                  <a:pt x="447588" y="375495"/>
                  <a:pt x="312997" y="298024"/>
                </a:cubicBezTo>
                <a:cubicBezTo>
                  <a:pt x="364591" y="193505"/>
                  <a:pt x="435080" y="93397"/>
                  <a:pt x="52794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p>
        </p:txBody>
      </p:sp>
    </p:spTree>
    <p:extLst>
      <p:ext uri="{BB962C8B-B14F-4D97-AF65-F5344CB8AC3E}">
        <p14:creationId xmlns:p14="http://schemas.microsoft.com/office/powerpoint/2010/main" val="520789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AC72416-4F2A-46EE-BA74-AB2A4E40EE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6372" y="773742"/>
            <a:ext cx="8664165" cy="5406072"/>
          </a:xfrm>
          <a:prstGeom prst="rect">
            <a:avLst/>
          </a:prstGeom>
        </p:spPr>
      </p:pic>
      <p:sp>
        <p:nvSpPr>
          <p:cNvPr id="3" name="Rectangle 2"/>
          <p:cNvSpPr/>
          <p:nvPr/>
        </p:nvSpPr>
        <p:spPr>
          <a:xfrm>
            <a:off x="11034068" y="3832809"/>
            <a:ext cx="1183337" cy="400110"/>
          </a:xfrm>
          <a:prstGeom prst="rect">
            <a:avLst/>
          </a:prstGeom>
        </p:spPr>
        <p:txBody>
          <a:bodyPr wrap="none">
            <a:spAutoFit/>
          </a:bodyPr>
          <a:lstStyle/>
          <a:p>
            <a:r>
              <a:rPr lang="en-IN" sz="2000" dirty="0"/>
              <a:t>Example</a:t>
            </a:r>
          </a:p>
        </p:txBody>
      </p:sp>
    </p:spTree>
    <p:extLst>
      <p:ext uri="{BB962C8B-B14F-4D97-AF65-F5344CB8AC3E}">
        <p14:creationId xmlns:p14="http://schemas.microsoft.com/office/powerpoint/2010/main" val="29632418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802" y="991213"/>
            <a:ext cx="7227636" cy="4739631"/>
          </a:xfrm>
          <a:prstGeom prst="rect">
            <a:avLst/>
          </a:prstGeom>
        </p:spPr>
      </p:pic>
      <p:sp>
        <p:nvSpPr>
          <p:cNvPr id="5" name="Rectangle 4"/>
          <p:cNvSpPr/>
          <p:nvPr/>
        </p:nvSpPr>
        <p:spPr>
          <a:xfrm>
            <a:off x="3072151" y="2318183"/>
            <a:ext cx="6096000" cy="1754326"/>
          </a:xfrm>
          <a:prstGeom prst="rect">
            <a:avLst/>
          </a:prstGeom>
        </p:spPr>
        <p:txBody>
          <a:bodyPr>
            <a:spAutoFit/>
          </a:bodyPr>
          <a:lstStyle/>
          <a:p>
            <a:pPr algn="ctr"/>
            <a:r>
              <a:rPr lang="en-US" sz="5400" b="1" dirty="0">
                <a:solidFill>
                  <a:srgbClr val="FFFF00"/>
                </a:solidFill>
                <a:effectLst>
                  <a:outerShdw blurRad="38100" dist="38100" dir="2700000" algn="tl">
                    <a:srgbClr val="000000">
                      <a:alpha val="43137"/>
                    </a:srgbClr>
                  </a:outerShdw>
                </a:effectLst>
                <a:latin typeface="Lucida Handwriting" panose="03010101010101010101" pitchFamily="66" charset="0"/>
              </a:rPr>
              <a:t>3.</a:t>
            </a:r>
            <a:br>
              <a:rPr lang="en-US" sz="5400" b="1" dirty="0">
                <a:solidFill>
                  <a:srgbClr val="FFFF00"/>
                </a:solidFill>
                <a:effectLst>
                  <a:outerShdw blurRad="38100" dist="38100" dir="2700000" algn="tl">
                    <a:srgbClr val="000000">
                      <a:alpha val="43137"/>
                    </a:srgbClr>
                  </a:outerShdw>
                </a:effectLst>
                <a:latin typeface="Lucida Handwriting" panose="03010101010101010101" pitchFamily="66" charset="0"/>
              </a:rPr>
            </a:br>
            <a:r>
              <a:rPr lang="en-US" sz="5400" b="1" dirty="0">
                <a:solidFill>
                  <a:srgbClr val="FFFF00"/>
                </a:solidFill>
                <a:effectLst>
                  <a:outerShdw blurRad="38100" dist="38100" dir="2700000" algn="tl">
                    <a:srgbClr val="000000">
                      <a:alpha val="43137"/>
                    </a:srgbClr>
                  </a:outerShdw>
                </a:effectLst>
                <a:latin typeface="Lucida Handwriting" panose="03010101010101010101" pitchFamily="66" charset="0"/>
              </a:rPr>
              <a:t>Benefits Of EDI</a:t>
            </a:r>
            <a:endParaRPr lang="en-IN" sz="5400" dirty="0">
              <a:solidFill>
                <a:srgbClr val="FFFF00"/>
              </a:solidFill>
            </a:endParaRPr>
          </a:p>
        </p:txBody>
      </p:sp>
    </p:spTree>
    <p:extLst>
      <p:ext uri="{BB962C8B-B14F-4D97-AF65-F5344CB8AC3E}">
        <p14:creationId xmlns:p14="http://schemas.microsoft.com/office/powerpoint/2010/main" val="1777448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958" y="796705"/>
            <a:ext cx="4342789" cy="1088049"/>
          </a:xfrm>
        </p:spPr>
        <p:txBody>
          <a:bodyPr/>
          <a:lstStyle/>
          <a:p>
            <a:pPr marL="101598" indent="0"/>
            <a:r>
              <a:rPr lang="en-US" dirty="0">
                <a:solidFill>
                  <a:srgbClr val="FF0000"/>
                </a:solidFill>
                <a:latin typeface="Lucida Handwriting" panose="03010101010101010101" pitchFamily="66" charset="0"/>
              </a:rPr>
              <a:t>Benefits Of EDI(Electronic Data Interchange)  </a:t>
            </a:r>
          </a:p>
        </p:txBody>
      </p:sp>
      <p:sp>
        <p:nvSpPr>
          <p:cNvPr id="3" name="Text Placeholder 2"/>
          <p:cNvSpPr>
            <a:spLocks noGrp="1"/>
          </p:cNvSpPr>
          <p:nvPr>
            <p:ph type="body" idx="1"/>
          </p:nvPr>
        </p:nvSpPr>
        <p:spPr>
          <a:xfrm>
            <a:off x="1940318" y="2009608"/>
            <a:ext cx="4062130" cy="4182962"/>
          </a:xfrm>
        </p:spPr>
        <p:txBody>
          <a:bodyPr/>
          <a:lstStyle/>
          <a:p>
            <a:pPr>
              <a:buFont typeface="Wingdings" panose="05000000000000000000" pitchFamily="2" charset="2"/>
              <a:buChar char="Ø"/>
            </a:pPr>
            <a:r>
              <a:rPr lang="en-US" sz="1200" dirty="0">
                <a:latin typeface="Consolas" panose="020B0609020204030204" pitchFamily="49" charset="0"/>
              </a:rPr>
              <a:t>EDI continues to prove its major business value by lowering costs, improving speed, accuracy and business efficiency. The greatest EDI benefits often come at the strategic business level.</a:t>
            </a:r>
          </a:p>
          <a:p>
            <a:pPr>
              <a:buFont typeface="Wingdings" panose="05000000000000000000" pitchFamily="2" charset="2"/>
              <a:buChar char="Ø"/>
            </a:pPr>
            <a:endParaRPr lang="en-US" sz="1200" dirty="0">
              <a:latin typeface="Consolas" panose="020B0609020204030204" pitchFamily="49" charset="0"/>
            </a:endParaRPr>
          </a:p>
          <a:p>
            <a:pPr>
              <a:buFont typeface="Wingdings" panose="05000000000000000000" pitchFamily="2" charset="2"/>
              <a:buChar char="Ø"/>
            </a:pPr>
            <a:r>
              <a:rPr lang="en-US" sz="1200" dirty="0">
                <a:latin typeface="Consolas" panose="020B0609020204030204" pitchFamily="49" charset="0"/>
              </a:rPr>
              <a:t>EDI continues to prove its worth as an electronic message data format. This research states that “the annual volume of global EDI transactions exceeds 20 billion per year and is still growing.”</a:t>
            </a:r>
          </a:p>
          <a:p>
            <a:pPr marL="101598" indent="0">
              <a:buNone/>
            </a:pPr>
            <a:endParaRPr lang="en-US" sz="1200" dirty="0">
              <a:latin typeface="Consolas" panose="020B0609020204030204" pitchFamily="49" charset="0"/>
            </a:endParaRPr>
          </a:p>
          <a:p>
            <a:pPr>
              <a:buFont typeface="Wingdings" panose="05000000000000000000" pitchFamily="2" charset="2"/>
              <a:buChar char="Ø"/>
            </a:pPr>
            <a:r>
              <a:rPr lang="en-US" sz="1200" dirty="0">
                <a:latin typeface="Consolas" panose="020B0609020204030204" pitchFamily="49" charset="0"/>
              </a:rPr>
              <a:t>1 For buyers that handle numerous transactions, using EDI can result in millions of dollars of annual savings due to early payment discounts</a:t>
            </a:r>
            <a:endParaRPr lang="en-IN" sz="1200" dirty="0">
              <a:latin typeface="Consolas" panose="020B0609020204030204" pitchFamily="49"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84550">
            <a:off x="7451773" y="1767376"/>
            <a:ext cx="2505048" cy="2586191"/>
          </a:xfrm>
          <a:prstGeom prst="rect">
            <a:avLst/>
          </a:prstGeom>
        </p:spPr>
      </p:pic>
    </p:spTree>
    <p:extLst>
      <p:ext uri="{BB962C8B-B14F-4D97-AF65-F5344CB8AC3E}">
        <p14:creationId xmlns:p14="http://schemas.microsoft.com/office/powerpoint/2010/main" val="1381636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E923748-64A4-4E2F-833D-DF57AFB4B64C}"/>
              </a:ext>
            </a:extLst>
          </p:cNvPr>
          <p:cNvSpPr txBox="1"/>
          <p:nvPr/>
        </p:nvSpPr>
        <p:spPr>
          <a:xfrm>
            <a:off x="2139884" y="2332289"/>
            <a:ext cx="1762812" cy="923330"/>
          </a:xfrm>
          <a:prstGeom prst="rect">
            <a:avLst/>
          </a:prstGeom>
          <a:noFill/>
        </p:spPr>
        <p:txBody>
          <a:bodyPr wrap="square">
            <a:spAutoFit/>
          </a:bodyPr>
          <a:lstStyle/>
          <a:p>
            <a:pPr marL="203195" indent="0" algn="ctr">
              <a:buNone/>
            </a:pPr>
            <a:r>
              <a:rPr lang="en-US" sz="1800" b="1" dirty="0">
                <a:solidFill>
                  <a:srgbClr val="FF0000"/>
                </a:solidFill>
                <a:latin typeface="Castellar" panose="020A0402060406010301" pitchFamily="18" charset="0"/>
              </a:rPr>
              <a:t>Group</a:t>
            </a:r>
          </a:p>
          <a:p>
            <a:pPr marL="203195" indent="0" algn="ctr">
              <a:buNone/>
            </a:pPr>
            <a:r>
              <a:rPr lang="en-US" sz="1800" b="1" dirty="0">
                <a:solidFill>
                  <a:srgbClr val="FF0000"/>
                </a:solidFill>
                <a:latin typeface="Castellar" panose="020A0402060406010301" pitchFamily="18" charset="0"/>
              </a:rPr>
              <a:t> 7</a:t>
            </a:r>
          </a:p>
          <a:p>
            <a:pPr marL="203195" indent="0" algn="ctr">
              <a:buNone/>
            </a:pPr>
            <a:r>
              <a:rPr lang="en-US" sz="1800" b="1" dirty="0">
                <a:solidFill>
                  <a:srgbClr val="FF0000"/>
                </a:solidFill>
                <a:latin typeface="Castellar" panose="020A0402060406010301" pitchFamily="18" charset="0"/>
              </a:rPr>
              <a:t> Members</a:t>
            </a:r>
          </a:p>
        </p:txBody>
      </p:sp>
      <p:pic>
        <p:nvPicPr>
          <p:cNvPr id="6" name="Picture 5">
            <a:extLst>
              <a:ext uri="{FF2B5EF4-FFF2-40B4-BE49-F238E27FC236}">
                <a16:creationId xmlns:a16="http://schemas.microsoft.com/office/drawing/2014/main" id="{7C44AC12-A444-425B-ACC7-E1135A9909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67286" y="1307987"/>
            <a:ext cx="3054285" cy="4242025"/>
          </a:xfrm>
          <a:prstGeom prst="rect">
            <a:avLst/>
          </a:prstGeom>
        </p:spPr>
      </p:pic>
      <p:sp>
        <p:nvSpPr>
          <p:cNvPr id="8" name="TextBox 7">
            <a:extLst>
              <a:ext uri="{FF2B5EF4-FFF2-40B4-BE49-F238E27FC236}">
                <a16:creationId xmlns:a16="http://schemas.microsoft.com/office/drawing/2014/main" id="{E81212FA-CB76-4A2F-909C-8981AEF7BE04}"/>
              </a:ext>
            </a:extLst>
          </p:cNvPr>
          <p:cNvSpPr txBox="1"/>
          <p:nvPr/>
        </p:nvSpPr>
        <p:spPr>
          <a:xfrm>
            <a:off x="4366968" y="1547459"/>
            <a:ext cx="6094428" cy="3416320"/>
          </a:xfrm>
          <a:prstGeom prst="rect">
            <a:avLst/>
          </a:prstGeom>
          <a:noFill/>
        </p:spPr>
        <p:txBody>
          <a:bodyPr wrap="square">
            <a:spAutoFit/>
          </a:bodyPr>
          <a:lstStyle/>
          <a:p>
            <a:pPr marL="203195"/>
            <a:r>
              <a:rPr lang="en-US" dirty="0" err="1">
                <a:solidFill>
                  <a:schemeClr val="accent5">
                    <a:lumMod val="10000"/>
                  </a:schemeClr>
                </a:solidFill>
                <a:latin typeface="Century Schoolbook" panose="02040604050505020304" pitchFamily="18" charset="0"/>
              </a:rPr>
              <a:t>Ayush</a:t>
            </a:r>
            <a:r>
              <a:rPr lang="en-US" dirty="0">
                <a:solidFill>
                  <a:schemeClr val="accent5">
                    <a:lumMod val="10000"/>
                  </a:schemeClr>
                </a:solidFill>
                <a:latin typeface="Century Schoolbook" panose="02040604050505020304" pitchFamily="18" charset="0"/>
              </a:rPr>
              <a:t> </a:t>
            </a:r>
            <a:r>
              <a:rPr lang="en-US" dirty="0" err="1">
                <a:solidFill>
                  <a:schemeClr val="accent5">
                    <a:lumMod val="10000"/>
                  </a:schemeClr>
                </a:solidFill>
                <a:latin typeface="Century Schoolbook" panose="02040604050505020304" pitchFamily="18" charset="0"/>
              </a:rPr>
              <a:t>Sanghavi</a:t>
            </a:r>
            <a:r>
              <a:rPr lang="en-US" dirty="0">
                <a:solidFill>
                  <a:schemeClr val="accent5">
                    <a:lumMod val="10000"/>
                  </a:schemeClr>
                </a:solidFill>
                <a:latin typeface="Century Schoolbook" panose="02040604050505020304" pitchFamily="18" charset="0"/>
              </a:rPr>
              <a:t> -76</a:t>
            </a:r>
          </a:p>
          <a:p>
            <a:pPr marL="203195"/>
            <a:r>
              <a:rPr lang="en-US" dirty="0" err="1">
                <a:solidFill>
                  <a:schemeClr val="accent5">
                    <a:lumMod val="10000"/>
                  </a:schemeClr>
                </a:solidFill>
                <a:latin typeface="Century Schoolbook" panose="02040604050505020304" pitchFamily="18" charset="0"/>
              </a:rPr>
              <a:t>Melisha</a:t>
            </a:r>
            <a:r>
              <a:rPr lang="en-US" dirty="0">
                <a:solidFill>
                  <a:schemeClr val="accent5">
                    <a:lumMod val="10000"/>
                  </a:schemeClr>
                </a:solidFill>
                <a:latin typeface="Century Schoolbook" panose="02040604050505020304" pitchFamily="18" charset="0"/>
              </a:rPr>
              <a:t> </a:t>
            </a:r>
            <a:r>
              <a:rPr lang="en-US" dirty="0" err="1">
                <a:solidFill>
                  <a:schemeClr val="accent5">
                    <a:lumMod val="10000"/>
                  </a:schemeClr>
                </a:solidFill>
                <a:latin typeface="Century Schoolbook" panose="02040604050505020304" pitchFamily="18" charset="0"/>
              </a:rPr>
              <a:t>Cetty</a:t>
            </a:r>
            <a:r>
              <a:rPr lang="en-US" dirty="0">
                <a:solidFill>
                  <a:schemeClr val="accent5">
                    <a:lumMod val="10000"/>
                  </a:schemeClr>
                </a:solidFill>
                <a:latin typeface="Century Schoolbook" panose="02040604050505020304" pitchFamily="18" charset="0"/>
              </a:rPr>
              <a:t> -73</a:t>
            </a:r>
          </a:p>
          <a:p>
            <a:pPr marL="203195"/>
            <a:r>
              <a:rPr lang="en-US" dirty="0">
                <a:solidFill>
                  <a:schemeClr val="accent5">
                    <a:lumMod val="10000"/>
                  </a:schemeClr>
                </a:solidFill>
                <a:latin typeface="Century Schoolbook" panose="02040604050505020304" pitchFamily="18" charset="0"/>
              </a:rPr>
              <a:t>Rajesh Rane -85</a:t>
            </a:r>
          </a:p>
          <a:p>
            <a:pPr marL="203195"/>
            <a:r>
              <a:rPr lang="en-US" dirty="0">
                <a:solidFill>
                  <a:schemeClr val="accent5">
                    <a:lumMod val="10000"/>
                  </a:schemeClr>
                </a:solidFill>
                <a:latin typeface="Century Schoolbook" panose="02040604050505020304" pitchFamily="18" charset="0"/>
              </a:rPr>
              <a:t>Kashinath  </a:t>
            </a:r>
            <a:r>
              <a:rPr lang="en-US" dirty="0" err="1">
                <a:solidFill>
                  <a:schemeClr val="accent5">
                    <a:lumMod val="10000"/>
                  </a:schemeClr>
                </a:solidFill>
                <a:latin typeface="Century Schoolbook" panose="02040604050505020304" pitchFamily="18" charset="0"/>
              </a:rPr>
              <a:t>Tawte</a:t>
            </a:r>
            <a:r>
              <a:rPr lang="en-US" dirty="0">
                <a:solidFill>
                  <a:schemeClr val="accent5">
                    <a:lumMod val="10000"/>
                  </a:schemeClr>
                </a:solidFill>
                <a:latin typeface="Century Schoolbook" panose="02040604050505020304" pitchFamily="18" charset="0"/>
              </a:rPr>
              <a:t> -61</a:t>
            </a:r>
          </a:p>
          <a:p>
            <a:pPr marL="203195"/>
            <a:r>
              <a:rPr lang="en-US" dirty="0">
                <a:solidFill>
                  <a:schemeClr val="accent5">
                    <a:lumMod val="10000"/>
                  </a:schemeClr>
                </a:solidFill>
                <a:latin typeface="Century Schoolbook" panose="02040604050505020304" pitchFamily="18" charset="0"/>
              </a:rPr>
              <a:t>Dhaval Mali -77</a:t>
            </a:r>
          </a:p>
          <a:p>
            <a:pPr marL="203195"/>
            <a:r>
              <a:rPr lang="en-US" dirty="0">
                <a:solidFill>
                  <a:schemeClr val="accent5">
                    <a:lumMod val="10000"/>
                  </a:schemeClr>
                </a:solidFill>
                <a:latin typeface="Century Schoolbook" panose="02040604050505020304" pitchFamily="18" charset="0"/>
              </a:rPr>
              <a:t>Kaushik  Yadav -74</a:t>
            </a:r>
          </a:p>
          <a:p>
            <a:pPr marL="203195"/>
            <a:r>
              <a:rPr lang="en-US" dirty="0">
                <a:solidFill>
                  <a:schemeClr val="accent5">
                    <a:lumMod val="10000"/>
                  </a:schemeClr>
                </a:solidFill>
                <a:latin typeface="Century Schoolbook" panose="02040604050505020304" pitchFamily="18" charset="0"/>
              </a:rPr>
              <a:t>Yash Pandey -38</a:t>
            </a:r>
          </a:p>
          <a:p>
            <a:pPr marL="203195"/>
            <a:r>
              <a:rPr lang="en-US" dirty="0">
                <a:solidFill>
                  <a:schemeClr val="accent5">
                    <a:lumMod val="10000"/>
                  </a:schemeClr>
                </a:solidFill>
                <a:latin typeface="Century Schoolbook" panose="02040604050505020304" pitchFamily="18" charset="0"/>
              </a:rPr>
              <a:t>Atul Pal -36</a:t>
            </a:r>
          </a:p>
          <a:p>
            <a:pPr marL="203195"/>
            <a:r>
              <a:rPr lang="en-US" dirty="0" err="1">
                <a:solidFill>
                  <a:schemeClr val="accent5">
                    <a:lumMod val="10000"/>
                  </a:schemeClr>
                </a:solidFill>
                <a:latin typeface="Century Schoolbook" panose="02040604050505020304" pitchFamily="18" charset="0"/>
              </a:rPr>
              <a:t>Sumedh</a:t>
            </a:r>
            <a:r>
              <a:rPr lang="en-US" dirty="0">
                <a:solidFill>
                  <a:schemeClr val="accent5">
                    <a:lumMod val="10000"/>
                  </a:schemeClr>
                </a:solidFill>
                <a:latin typeface="Century Schoolbook" panose="02040604050505020304" pitchFamily="18" charset="0"/>
              </a:rPr>
              <a:t> Bhat -7</a:t>
            </a:r>
          </a:p>
          <a:p>
            <a:pPr marL="203195"/>
            <a:r>
              <a:rPr lang="en-US" dirty="0">
                <a:solidFill>
                  <a:schemeClr val="accent5">
                    <a:lumMod val="10000"/>
                  </a:schemeClr>
                </a:solidFill>
                <a:latin typeface="Century Schoolbook" panose="02040604050505020304" pitchFamily="18" charset="0"/>
              </a:rPr>
              <a:t>Sudhir </a:t>
            </a:r>
            <a:r>
              <a:rPr lang="en-US" dirty="0" err="1">
                <a:solidFill>
                  <a:schemeClr val="accent5">
                    <a:lumMod val="10000"/>
                  </a:schemeClr>
                </a:solidFill>
                <a:latin typeface="Century Schoolbook" panose="02040604050505020304" pitchFamily="18" charset="0"/>
              </a:rPr>
              <a:t>Rapaka</a:t>
            </a:r>
            <a:r>
              <a:rPr lang="en-US" dirty="0">
                <a:solidFill>
                  <a:schemeClr val="accent5">
                    <a:lumMod val="10000"/>
                  </a:schemeClr>
                </a:solidFill>
                <a:latin typeface="Century Schoolbook" panose="02040604050505020304" pitchFamily="18" charset="0"/>
              </a:rPr>
              <a:t> -47</a:t>
            </a:r>
          </a:p>
          <a:p>
            <a:pPr marL="546095" indent="-342900">
              <a:buAutoNum type="arabicParenR"/>
            </a:pPr>
            <a:endParaRPr lang="en-US" dirty="0">
              <a:solidFill>
                <a:schemeClr val="accent5">
                  <a:lumMod val="10000"/>
                </a:schemeClr>
              </a:solidFill>
              <a:latin typeface="Century Schoolbook" panose="02040604050505020304" pitchFamily="18" charset="0"/>
            </a:endParaRPr>
          </a:p>
          <a:p>
            <a:pPr marL="546095" indent="-342900">
              <a:buAutoNum type="arabicParenR"/>
            </a:pPr>
            <a:endParaRPr lang="en-US" dirty="0">
              <a:solidFill>
                <a:schemeClr val="accent5">
                  <a:lumMod val="10000"/>
                </a:schemeClr>
              </a:solidFill>
              <a:latin typeface="Century Schoolbook" panose="02040604050505020304" pitchFamily="18" charset="0"/>
            </a:endParaRPr>
          </a:p>
        </p:txBody>
      </p:sp>
    </p:spTree>
    <p:extLst>
      <p:ext uri="{BB962C8B-B14F-4D97-AF65-F5344CB8AC3E}">
        <p14:creationId xmlns:p14="http://schemas.microsoft.com/office/powerpoint/2010/main" val="3387077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8298" y="733332"/>
            <a:ext cx="8693187" cy="5554044"/>
          </a:xfrm>
          <a:prstGeom prst="rect">
            <a:avLst/>
          </a:prstGeom>
        </p:spPr>
      </p:pic>
      <p:grpSp>
        <p:nvGrpSpPr>
          <p:cNvPr id="14" name="object 14"/>
          <p:cNvGrpSpPr/>
          <p:nvPr/>
        </p:nvGrpSpPr>
        <p:grpSpPr>
          <a:xfrm>
            <a:off x="2012427" y="902018"/>
            <a:ext cx="3178810" cy="1574800"/>
            <a:chOff x="1198638" y="1100834"/>
            <a:chExt cx="3178810" cy="1574800"/>
          </a:xfrm>
        </p:grpSpPr>
        <p:sp>
          <p:nvSpPr>
            <p:cNvPr id="15" name="object 15"/>
            <p:cNvSpPr/>
            <p:nvPr/>
          </p:nvSpPr>
          <p:spPr>
            <a:xfrm>
              <a:off x="1312761" y="1130108"/>
              <a:ext cx="3029585" cy="1484630"/>
            </a:xfrm>
            <a:custGeom>
              <a:avLst/>
              <a:gdLst/>
              <a:ahLst/>
              <a:cxnLst/>
              <a:rect l="l" t="t" r="r" b="b"/>
              <a:pathLst>
                <a:path w="3029585" h="1484630">
                  <a:moveTo>
                    <a:pt x="3012660" y="12721"/>
                  </a:moveTo>
                  <a:lnTo>
                    <a:pt x="1653782" y="12721"/>
                  </a:lnTo>
                  <a:lnTo>
                    <a:pt x="1709321" y="9662"/>
                  </a:lnTo>
                  <a:lnTo>
                    <a:pt x="1819973" y="5061"/>
                  </a:lnTo>
                  <a:lnTo>
                    <a:pt x="2028705" y="56"/>
                  </a:lnTo>
                  <a:lnTo>
                    <a:pt x="2078241" y="0"/>
                  </a:lnTo>
                  <a:lnTo>
                    <a:pt x="2127375" y="2196"/>
                  </a:lnTo>
                  <a:lnTo>
                    <a:pt x="2168881" y="7012"/>
                  </a:lnTo>
                  <a:lnTo>
                    <a:pt x="2168881" y="7784"/>
                  </a:lnTo>
                  <a:lnTo>
                    <a:pt x="2193084" y="7784"/>
                  </a:lnTo>
                  <a:lnTo>
                    <a:pt x="2195631" y="10964"/>
                  </a:lnTo>
                  <a:lnTo>
                    <a:pt x="3010587" y="11381"/>
                  </a:lnTo>
                  <a:lnTo>
                    <a:pt x="3012660" y="12721"/>
                  </a:lnTo>
                  <a:close/>
                </a:path>
                <a:path w="3029585" h="1484630">
                  <a:moveTo>
                    <a:pt x="3009740" y="10834"/>
                  </a:moveTo>
                  <a:lnTo>
                    <a:pt x="2887430" y="10834"/>
                  </a:lnTo>
                  <a:lnTo>
                    <a:pt x="2958992" y="245"/>
                  </a:lnTo>
                  <a:lnTo>
                    <a:pt x="2994839" y="1199"/>
                  </a:lnTo>
                  <a:lnTo>
                    <a:pt x="3009740" y="10834"/>
                  </a:lnTo>
                  <a:close/>
                </a:path>
                <a:path w="3029585" h="1484630">
                  <a:moveTo>
                    <a:pt x="2193084" y="7784"/>
                  </a:moveTo>
                  <a:lnTo>
                    <a:pt x="2175531" y="7784"/>
                  </a:lnTo>
                  <a:lnTo>
                    <a:pt x="2168881" y="7012"/>
                  </a:lnTo>
                  <a:lnTo>
                    <a:pt x="2168881" y="5731"/>
                  </a:lnTo>
                  <a:lnTo>
                    <a:pt x="2177582" y="5594"/>
                  </a:lnTo>
                  <a:lnTo>
                    <a:pt x="2179669" y="5036"/>
                  </a:lnTo>
                  <a:lnTo>
                    <a:pt x="2178830" y="4483"/>
                  </a:lnTo>
                  <a:lnTo>
                    <a:pt x="2185181" y="5331"/>
                  </a:lnTo>
                  <a:lnTo>
                    <a:pt x="2193084" y="7784"/>
                  </a:lnTo>
                  <a:close/>
                </a:path>
                <a:path w="3029585" h="1484630">
                  <a:moveTo>
                    <a:pt x="3010587" y="11381"/>
                  </a:moveTo>
                  <a:lnTo>
                    <a:pt x="2385356" y="11381"/>
                  </a:lnTo>
                  <a:lnTo>
                    <a:pt x="2545435" y="6939"/>
                  </a:lnTo>
                  <a:lnTo>
                    <a:pt x="2755883" y="5255"/>
                  </a:lnTo>
                  <a:lnTo>
                    <a:pt x="2790255" y="5459"/>
                  </a:lnTo>
                  <a:lnTo>
                    <a:pt x="2814516" y="6365"/>
                  </a:lnTo>
                  <a:lnTo>
                    <a:pt x="2863169" y="9721"/>
                  </a:lnTo>
                  <a:lnTo>
                    <a:pt x="2887430" y="10834"/>
                  </a:lnTo>
                  <a:lnTo>
                    <a:pt x="3009740" y="10834"/>
                  </a:lnTo>
                  <a:lnTo>
                    <a:pt x="3010587" y="11381"/>
                  </a:lnTo>
                  <a:close/>
                </a:path>
                <a:path w="3029585" h="1484630">
                  <a:moveTo>
                    <a:pt x="3019811" y="19209"/>
                  </a:moveTo>
                  <a:lnTo>
                    <a:pt x="1532557" y="19209"/>
                  </a:lnTo>
                  <a:lnTo>
                    <a:pt x="1562521" y="16618"/>
                  </a:lnTo>
                  <a:lnTo>
                    <a:pt x="1592623" y="14663"/>
                  </a:lnTo>
                  <a:lnTo>
                    <a:pt x="1622842" y="13239"/>
                  </a:lnTo>
                  <a:lnTo>
                    <a:pt x="1653457" y="12219"/>
                  </a:lnTo>
                  <a:lnTo>
                    <a:pt x="1653782" y="12721"/>
                  </a:lnTo>
                  <a:lnTo>
                    <a:pt x="3012660" y="12721"/>
                  </a:lnTo>
                  <a:lnTo>
                    <a:pt x="3018629" y="16581"/>
                  </a:lnTo>
                  <a:lnTo>
                    <a:pt x="3019811" y="19209"/>
                  </a:lnTo>
                  <a:close/>
                </a:path>
                <a:path w="3029585" h="1484630">
                  <a:moveTo>
                    <a:pt x="3025661" y="35414"/>
                  </a:moveTo>
                  <a:lnTo>
                    <a:pt x="531602" y="35414"/>
                  </a:lnTo>
                  <a:lnTo>
                    <a:pt x="850341" y="33324"/>
                  </a:lnTo>
                  <a:lnTo>
                    <a:pt x="868554" y="32723"/>
                  </a:lnTo>
                  <a:lnTo>
                    <a:pt x="904978" y="29918"/>
                  </a:lnTo>
                  <a:lnTo>
                    <a:pt x="923189" y="29051"/>
                  </a:lnTo>
                  <a:lnTo>
                    <a:pt x="1278632" y="21025"/>
                  </a:lnTo>
                  <a:lnTo>
                    <a:pt x="1481780" y="18986"/>
                  </a:lnTo>
                  <a:lnTo>
                    <a:pt x="3019811" y="19209"/>
                  </a:lnTo>
                  <a:lnTo>
                    <a:pt x="3024104" y="28758"/>
                  </a:lnTo>
                  <a:lnTo>
                    <a:pt x="3025661" y="35414"/>
                  </a:lnTo>
                  <a:close/>
                </a:path>
                <a:path w="3029585" h="1484630">
                  <a:moveTo>
                    <a:pt x="48935" y="1452261"/>
                  </a:moveTo>
                  <a:lnTo>
                    <a:pt x="35319" y="1401589"/>
                  </a:lnTo>
                  <a:lnTo>
                    <a:pt x="32701" y="1332010"/>
                  </a:lnTo>
                  <a:lnTo>
                    <a:pt x="31502" y="1287434"/>
                  </a:lnTo>
                  <a:lnTo>
                    <a:pt x="30363" y="1237266"/>
                  </a:lnTo>
                  <a:lnTo>
                    <a:pt x="29274" y="1182205"/>
                  </a:lnTo>
                  <a:lnTo>
                    <a:pt x="28225" y="1122950"/>
                  </a:lnTo>
                  <a:lnTo>
                    <a:pt x="27206" y="1060199"/>
                  </a:lnTo>
                  <a:lnTo>
                    <a:pt x="26206" y="994653"/>
                  </a:lnTo>
                  <a:lnTo>
                    <a:pt x="22204" y="718486"/>
                  </a:lnTo>
                  <a:lnTo>
                    <a:pt x="21151" y="649445"/>
                  </a:lnTo>
                  <a:lnTo>
                    <a:pt x="20058" y="581802"/>
                  </a:lnTo>
                  <a:lnTo>
                    <a:pt x="18915" y="516255"/>
                  </a:lnTo>
                  <a:lnTo>
                    <a:pt x="17710" y="453505"/>
                  </a:lnTo>
                  <a:lnTo>
                    <a:pt x="16434" y="394250"/>
                  </a:lnTo>
                  <a:lnTo>
                    <a:pt x="15077" y="339189"/>
                  </a:lnTo>
                  <a:lnTo>
                    <a:pt x="13630" y="289022"/>
                  </a:lnTo>
                  <a:lnTo>
                    <a:pt x="12080" y="244447"/>
                  </a:lnTo>
                  <a:lnTo>
                    <a:pt x="10420" y="206163"/>
                  </a:lnTo>
                  <a:lnTo>
                    <a:pt x="6725" y="151265"/>
                  </a:lnTo>
                  <a:lnTo>
                    <a:pt x="714" y="114136"/>
                  </a:lnTo>
                  <a:lnTo>
                    <a:pt x="0" y="92011"/>
                  </a:lnTo>
                  <a:lnTo>
                    <a:pt x="24895" y="53886"/>
                  </a:lnTo>
                  <a:lnTo>
                    <a:pt x="71058" y="36470"/>
                  </a:lnTo>
                  <a:lnTo>
                    <a:pt x="88543" y="32999"/>
                  </a:lnTo>
                  <a:lnTo>
                    <a:pt x="90165" y="31974"/>
                  </a:lnTo>
                  <a:lnTo>
                    <a:pt x="91965" y="31146"/>
                  </a:lnTo>
                  <a:lnTo>
                    <a:pt x="94165" y="30341"/>
                  </a:lnTo>
                  <a:lnTo>
                    <a:pt x="117527" y="24721"/>
                  </a:lnTo>
                  <a:lnTo>
                    <a:pt x="141351" y="23334"/>
                  </a:lnTo>
                  <a:lnTo>
                    <a:pt x="217115" y="24918"/>
                  </a:lnTo>
                  <a:lnTo>
                    <a:pt x="243028" y="26237"/>
                  </a:lnTo>
                  <a:lnTo>
                    <a:pt x="268884" y="27827"/>
                  </a:lnTo>
                  <a:lnTo>
                    <a:pt x="294967" y="29036"/>
                  </a:lnTo>
                  <a:lnTo>
                    <a:pt x="484238" y="34877"/>
                  </a:lnTo>
                  <a:lnTo>
                    <a:pt x="531602" y="35414"/>
                  </a:lnTo>
                  <a:lnTo>
                    <a:pt x="3025661" y="35414"/>
                  </a:lnTo>
                  <a:lnTo>
                    <a:pt x="3027176" y="41896"/>
                  </a:lnTo>
                  <a:lnTo>
                    <a:pt x="3028238" y="55775"/>
                  </a:lnTo>
                  <a:lnTo>
                    <a:pt x="3027679" y="70176"/>
                  </a:lnTo>
                  <a:lnTo>
                    <a:pt x="3029278" y="89697"/>
                  </a:lnTo>
                  <a:lnTo>
                    <a:pt x="3026258" y="109141"/>
                  </a:lnTo>
                  <a:lnTo>
                    <a:pt x="3020560" y="128397"/>
                  </a:lnTo>
                  <a:lnTo>
                    <a:pt x="3014129" y="147351"/>
                  </a:lnTo>
                  <a:lnTo>
                    <a:pt x="3013179" y="150261"/>
                  </a:lnTo>
                  <a:lnTo>
                    <a:pt x="3012429" y="153174"/>
                  </a:lnTo>
                  <a:lnTo>
                    <a:pt x="3011554" y="156086"/>
                  </a:lnTo>
                  <a:lnTo>
                    <a:pt x="3011129" y="158896"/>
                  </a:lnTo>
                  <a:lnTo>
                    <a:pt x="3008204" y="228678"/>
                  </a:lnTo>
                  <a:lnTo>
                    <a:pt x="3007269" y="268635"/>
                  </a:lnTo>
                  <a:lnTo>
                    <a:pt x="3006325" y="315688"/>
                  </a:lnTo>
                  <a:lnTo>
                    <a:pt x="3005371" y="368948"/>
                  </a:lnTo>
                  <a:lnTo>
                    <a:pt x="3004404" y="427528"/>
                  </a:lnTo>
                  <a:lnTo>
                    <a:pt x="3003421" y="490542"/>
                  </a:lnTo>
                  <a:lnTo>
                    <a:pt x="3002422" y="557102"/>
                  </a:lnTo>
                  <a:lnTo>
                    <a:pt x="2999298" y="769189"/>
                  </a:lnTo>
                  <a:lnTo>
                    <a:pt x="2998208" y="841063"/>
                  </a:lnTo>
                  <a:lnTo>
                    <a:pt x="2997091" y="912048"/>
                  </a:lnTo>
                  <a:lnTo>
                    <a:pt x="2995943" y="981257"/>
                  </a:lnTo>
                  <a:lnTo>
                    <a:pt x="2994763" y="1047803"/>
                  </a:lnTo>
                  <a:lnTo>
                    <a:pt x="2993548" y="1110798"/>
                  </a:lnTo>
                  <a:lnTo>
                    <a:pt x="2992297" y="1169356"/>
                  </a:lnTo>
                  <a:lnTo>
                    <a:pt x="2991008" y="1222589"/>
                  </a:lnTo>
                  <a:lnTo>
                    <a:pt x="2989677" y="1269610"/>
                  </a:lnTo>
                  <a:lnTo>
                    <a:pt x="2988304" y="1309532"/>
                  </a:lnTo>
                  <a:lnTo>
                    <a:pt x="2985420" y="1364533"/>
                  </a:lnTo>
                  <a:lnTo>
                    <a:pt x="2983905" y="1377836"/>
                  </a:lnTo>
                  <a:lnTo>
                    <a:pt x="2981256" y="1401762"/>
                  </a:lnTo>
                  <a:lnTo>
                    <a:pt x="2976405" y="1425074"/>
                  </a:lnTo>
                  <a:lnTo>
                    <a:pt x="2961278" y="1442067"/>
                  </a:lnTo>
                  <a:lnTo>
                    <a:pt x="2939725" y="1445266"/>
                  </a:lnTo>
                  <a:lnTo>
                    <a:pt x="2877868" y="1445266"/>
                  </a:lnTo>
                  <a:lnTo>
                    <a:pt x="2828272" y="1445892"/>
                  </a:lnTo>
                  <a:lnTo>
                    <a:pt x="2721183" y="1450857"/>
                  </a:lnTo>
                  <a:lnTo>
                    <a:pt x="106297" y="1450857"/>
                  </a:lnTo>
                  <a:lnTo>
                    <a:pt x="57160" y="1451936"/>
                  </a:lnTo>
                  <a:lnTo>
                    <a:pt x="48935" y="1452261"/>
                  </a:lnTo>
                  <a:close/>
                </a:path>
                <a:path w="3029585" h="1484630">
                  <a:moveTo>
                    <a:pt x="2927805" y="1447036"/>
                  </a:moveTo>
                  <a:lnTo>
                    <a:pt x="2877868" y="1445266"/>
                  </a:lnTo>
                  <a:lnTo>
                    <a:pt x="2939725" y="1445266"/>
                  </a:lnTo>
                  <a:lnTo>
                    <a:pt x="2927805" y="1447036"/>
                  </a:lnTo>
                  <a:close/>
                </a:path>
                <a:path w="3029585" h="1484630">
                  <a:moveTo>
                    <a:pt x="550916" y="1466043"/>
                  </a:moveTo>
                  <a:lnTo>
                    <a:pt x="501454" y="1466028"/>
                  </a:lnTo>
                  <a:lnTo>
                    <a:pt x="451977" y="1464839"/>
                  </a:lnTo>
                  <a:lnTo>
                    <a:pt x="402498" y="1462801"/>
                  </a:lnTo>
                  <a:lnTo>
                    <a:pt x="204818" y="1452625"/>
                  </a:lnTo>
                  <a:lnTo>
                    <a:pt x="155520" y="1451194"/>
                  </a:lnTo>
                  <a:lnTo>
                    <a:pt x="106297" y="1450857"/>
                  </a:lnTo>
                  <a:lnTo>
                    <a:pt x="2721183" y="1450857"/>
                  </a:lnTo>
                  <a:lnTo>
                    <a:pt x="2679455" y="1452611"/>
                  </a:lnTo>
                  <a:lnTo>
                    <a:pt x="2005899" y="1464286"/>
                  </a:lnTo>
                  <a:lnTo>
                    <a:pt x="609444" y="1464286"/>
                  </a:lnTo>
                  <a:lnTo>
                    <a:pt x="606414" y="1464411"/>
                  </a:lnTo>
                  <a:lnTo>
                    <a:pt x="603379" y="1464411"/>
                  </a:lnTo>
                  <a:lnTo>
                    <a:pt x="600352" y="1464561"/>
                  </a:lnTo>
                  <a:lnTo>
                    <a:pt x="550916" y="1466043"/>
                  </a:lnTo>
                  <a:close/>
                </a:path>
                <a:path w="3029585" h="1484630">
                  <a:moveTo>
                    <a:pt x="722713" y="1466592"/>
                  </a:moveTo>
                  <a:lnTo>
                    <a:pt x="685113" y="1466311"/>
                  </a:lnTo>
                  <a:lnTo>
                    <a:pt x="647319" y="1465542"/>
                  </a:lnTo>
                  <a:lnTo>
                    <a:pt x="609444" y="1464286"/>
                  </a:lnTo>
                  <a:lnTo>
                    <a:pt x="2005899" y="1464286"/>
                  </a:lnTo>
                  <a:lnTo>
                    <a:pt x="1887157" y="1465886"/>
                  </a:lnTo>
                  <a:lnTo>
                    <a:pt x="1882520" y="1466386"/>
                  </a:lnTo>
                  <a:lnTo>
                    <a:pt x="760004" y="1466386"/>
                  </a:lnTo>
                  <a:lnTo>
                    <a:pt x="722713" y="1466592"/>
                  </a:lnTo>
                  <a:close/>
                </a:path>
                <a:path w="3029585" h="1484630">
                  <a:moveTo>
                    <a:pt x="879889" y="1470286"/>
                  </a:moveTo>
                  <a:lnTo>
                    <a:pt x="849921" y="1469793"/>
                  </a:lnTo>
                  <a:lnTo>
                    <a:pt x="819948" y="1468870"/>
                  </a:lnTo>
                  <a:lnTo>
                    <a:pt x="760004" y="1466386"/>
                  </a:lnTo>
                  <a:lnTo>
                    <a:pt x="1882520" y="1466386"/>
                  </a:lnTo>
                  <a:lnTo>
                    <a:pt x="1859055" y="1468775"/>
                  </a:lnTo>
                  <a:lnTo>
                    <a:pt x="1095280" y="1468775"/>
                  </a:lnTo>
                  <a:lnTo>
                    <a:pt x="879889" y="1470286"/>
                  </a:lnTo>
                  <a:close/>
                </a:path>
                <a:path w="3029585" h="1484630">
                  <a:moveTo>
                    <a:pt x="1311114" y="1474292"/>
                  </a:moveTo>
                  <a:lnTo>
                    <a:pt x="1256877" y="1473625"/>
                  </a:lnTo>
                  <a:lnTo>
                    <a:pt x="1149066" y="1469439"/>
                  </a:lnTo>
                  <a:lnTo>
                    <a:pt x="1095280" y="1468775"/>
                  </a:lnTo>
                  <a:lnTo>
                    <a:pt x="1859055" y="1468775"/>
                  </a:lnTo>
                  <a:lnTo>
                    <a:pt x="1820358" y="1472261"/>
                  </a:lnTo>
                  <a:lnTo>
                    <a:pt x="1419608" y="1472261"/>
                  </a:lnTo>
                  <a:lnTo>
                    <a:pt x="1365361" y="1473750"/>
                  </a:lnTo>
                  <a:lnTo>
                    <a:pt x="1311114" y="1474292"/>
                  </a:lnTo>
                  <a:close/>
                </a:path>
                <a:path w="3029585" h="1484630">
                  <a:moveTo>
                    <a:pt x="1640732" y="1484336"/>
                  </a:moveTo>
                  <a:lnTo>
                    <a:pt x="1588951" y="1483282"/>
                  </a:lnTo>
                  <a:lnTo>
                    <a:pt x="1485736" y="1477621"/>
                  </a:lnTo>
                  <a:lnTo>
                    <a:pt x="1433983" y="1476061"/>
                  </a:lnTo>
                  <a:lnTo>
                    <a:pt x="1427783" y="1476011"/>
                  </a:lnTo>
                  <a:lnTo>
                    <a:pt x="1423058" y="1474511"/>
                  </a:lnTo>
                  <a:lnTo>
                    <a:pt x="1419608" y="1472261"/>
                  </a:lnTo>
                  <a:lnTo>
                    <a:pt x="1820358" y="1472261"/>
                  </a:lnTo>
                  <a:lnTo>
                    <a:pt x="1744091" y="1479105"/>
                  </a:lnTo>
                  <a:lnTo>
                    <a:pt x="1692446" y="1482721"/>
                  </a:lnTo>
                  <a:lnTo>
                    <a:pt x="1640732" y="1484336"/>
                  </a:lnTo>
                  <a:close/>
                </a:path>
              </a:pathLst>
            </a:custGeom>
            <a:solidFill>
              <a:srgbClr val="FFFFFF"/>
            </a:solidFill>
          </p:spPr>
          <p:txBody>
            <a:bodyPr wrap="square" lIns="0" tIns="0" rIns="0" bIns="0" rtlCol="0"/>
            <a:lstStyle/>
            <a:p>
              <a:endParaRPr/>
            </a:p>
          </p:txBody>
        </p:sp>
        <p:sp>
          <p:nvSpPr>
            <p:cNvPr id="16" name="object 16"/>
            <p:cNvSpPr/>
            <p:nvPr/>
          </p:nvSpPr>
          <p:spPr>
            <a:xfrm>
              <a:off x="1198638" y="1100834"/>
              <a:ext cx="3178810" cy="1574800"/>
            </a:xfrm>
            <a:custGeom>
              <a:avLst/>
              <a:gdLst/>
              <a:ahLst/>
              <a:cxnLst/>
              <a:rect l="l" t="t" r="r" b="b"/>
              <a:pathLst>
                <a:path w="3178810" h="1574800">
                  <a:moveTo>
                    <a:pt x="3115843" y="1485900"/>
                  </a:moveTo>
                  <a:lnTo>
                    <a:pt x="2019155" y="1485900"/>
                  </a:lnTo>
                  <a:lnTo>
                    <a:pt x="2066829" y="1473200"/>
                  </a:lnTo>
                  <a:lnTo>
                    <a:pt x="2971423" y="1473200"/>
                  </a:lnTo>
                  <a:lnTo>
                    <a:pt x="2998430" y="1460500"/>
                  </a:lnTo>
                  <a:lnTo>
                    <a:pt x="3075975" y="1460500"/>
                  </a:lnTo>
                  <a:lnTo>
                    <a:pt x="3085121" y="1447800"/>
                  </a:lnTo>
                  <a:lnTo>
                    <a:pt x="3086120" y="1422400"/>
                  </a:lnTo>
                  <a:lnTo>
                    <a:pt x="3085052" y="1409700"/>
                  </a:lnTo>
                  <a:lnTo>
                    <a:pt x="3085111" y="1397000"/>
                  </a:lnTo>
                  <a:lnTo>
                    <a:pt x="3085368" y="1371600"/>
                  </a:lnTo>
                  <a:lnTo>
                    <a:pt x="3085810" y="1333500"/>
                  </a:lnTo>
                  <a:lnTo>
                    <a:pt x="3086424" y="1295400"/>
                  </a:lnTo>
                  <a:lnTo>
                    <a:pt x="3087199" y="1244600"/>
                  </a:lnTo>
                  <a:lnTo>
                    <a:pt x="3088120" y="1193800"/>
                  </a:lnTo>
                  <a:lnTo>
                    <a:pt x="3089176" y="1130300"/>
                  </a:lnTo>
                  <a:lnTo>
                    <a:pt x="3090355" y="1066800"/>
                  </a:lnTo>
                  <a:lnTo>
                    <a:pt x="3091643" y="1003300"/>
                  </a:lnTo>
                  <a:lnTo>
                    <a:pt x="3093028" y="927100"/>
                  </a:lnTo>
                  <a:lnTo>
                    <a:pt x="3094498" y="863600"/>
                  </a:lnTo>
                  <a:lnTo>
                    <a:pt x="3096040" y="787400"/>
                  </a:lnTo>
                  <a:lnTo>
                    <a:pt x="3097641" y="711200"/>
                  </a:lnTo>
                  <a:lnTo>
                    <a:pt x="3099288" y="647700"/>
                  </a:lnTo>
                  <a:lnTo>
                    <a:pt x="3100971" y="571500"/>
                  </a:lnTo>
                  <a:lnTo>
                    <a:pt x="3106097" y="381000"/>
                  </a:lnTo>
                  <a:lnTo>
                    <a:pt x="3107790" y="330200"/>
                  </a:lnTo>
                  <a:lnTo>
                    <a:pt x="3109455" y="279400"/>
                  </a:lnTo>
                  <a:lnTo>
                    <a:pt x="3111079" y="241300"/>
                  </a:lnTo>
                  <a:lnTo>
                    <a:pt x="3112649" y="215900"/>
                  </a:lnTo>
                  <a:lnTo>
                    <a:pt x="3114152" y="190500"/>
                  </a:lnTo>
                  <a:lnTo>
                    <a:pt x="3115577" y="177800"/>
                  </a:lnTo>
                  <a:lnTo>
                    <a:pt x="3119220" y="152400"/>
                  </a:lnTo>
                  <a:lnTo>
                    <a:pt x="3122108" y="127000"/>
                  </a:lnTo>
                  <a:lnTo>
                    <a:pt x="3123600" y="101600"/>
                  </a:lnTo>
                  <a:lnTo>
                    <a:pt x="3123052" y="76200"/>
                  </a:lnTo>
                  <a:lnTo>
                    <a:pt x="3121884" y="63500"/>
                  </a:lnTo>
                  <a:lnTo>
                    <a:pt x="3117327" y="38100"/>
                  </a:lnTo>
                  <a:lnTo>
                    <a:pt x="3105101" y="25400"/>
                  </a:lnTo>
                  <a:lnTo>
                    <a:pt x="1567955" y="25400"/>
                  </a:lnTo>
                  <a:lnTo>
                    <a:pt x="1669960" y="12700"/>
                  </a:lnTo>
                  <a:lnTo>
                    <a:pt x="2018817" y="12700"/>
                  </a:lnTo>
                  <a:lnTo>
                    <a:pt x="2067177" y="0"/>
                  </a:lnTo>
                  <a:lnTo>
                    <a:pt x="3138625" y="0"/>
                  </a:lnTo>
                  <a:lnTo>
                    <a:pt x="3162127" y="25400"/>
                  </a:lnTo>
                  <a:lnTo>
                    <a:pt x="3175230" y="63500"/>
                  </a:lnTo>
                  <a:lnTo>
                    <a:pt x="3178283" y="101600"/>
                  </a:lnTo>
                  <a:lnTo>
                    <a:pt x="3174896" y="139700"/>
                  </a:lnTo>
                  <a:lnTo>
                    <a:pt x="3168677" y="177800"/>
                  </a:lnTo>
                  <a:lnTo>
                    <a:pt x="3167095" y="190500"/>
                  </a:lnTo>
                  <a:lnTo>
                    <a:pt x="3165439" y="215900"/>
                  </a:lnTo>
                  <a:lnTo>
                    <a:pt x="3163722" y="241300"/>
                  </a:lnTo>
                  <a:lnTo>
                    <a:pt x="3161959" y="279400"/>
                  </a:lnTo>
                  <a:lnTo>
                    <a:pt x="3158349" y="381000"/>
                  </a:lnTo>
                  <a:lnTo>
                    <a:pt x="3156529" y="444500"/>
                  </a:lnTo>
                  <a:lnTo>
                    <a:pt x="3152929" y="571500"/>
                  </a:lnTo>
                  <a:lnTo>
                    <a:pt x="3151176" y="647700"/>
                  </a:lnTo>
                  <a:lnTo>
                    <a:pt x="3149473" y="723900"/>
                  </a:lnTo>
                  <a:lnTo>
                    <a:pt x="3147833" y="787400"/>
                  </a:lnTo>
                  <a:lnTo>
                    <a:pt x="3146271" y="863600"/>
                  </a:lnTo>
                  <a:lnTo>
                    <a:pt x="3144800" y="939800"/>
                  </a:lnTo>
                  <a:lnTo>
                    <a:pt x="3143434" y="1003300"/>
                  </a:lnTo>
                  <a:lnTo>
                    <a:pt x="3142186" y="1066800"/>
                  </a:lnTo>
                  <a:lnTo>
                    <a:pt x="3141071" y="1130300"/>
                  </a:lnTo>
                  <a:lnTo>
                    <a:pt x="3140102" y="1193800"/>
                  </a:lnTo>
                  <a:lnTo>
                    <a:pt x="3139293" y="1244600"/>
                  </a:lnTo>
                  <a:lnTo>
                    <a:pt x="3138657" y="1295400"/>
                  </a:lnTo>
                  <a:lnTo>
                    <a:pt x="3138209" y="1333500"/>
                  </a:lnTo>
                  <a:lnTo>
                    <a:pt x="3138045" y="1358900"/>
                  </a:lnTo>
                  <a:lnTo>
                    <a:pt x="3137930" y="1397000"/>
                  </a:lnTo>
                  <a:lnTo>
                    <a:pt x="3138127" y="1409700"/>
                  </a:lnTo>
                  <a:lnTo>
                    <a:pt x="3138622" y="1435100"/>
                  </a:lnTo>
                  <a:lnTo>
                    <a:pt x="3135974" y="1447800"/>
                  </a:lnTo>
                  <a:lnTo>
                    <a:pt x="3126234" y="1473200"/>
                  </a:lnTo>
                  <a:lnTo>
                    <a:pt x="3115843" y="1485900"/>
                  </a:lnTo>
                  <a:close/>
                </a:path>
                <a:path w="3178810" h="1574800">
                  <a:moveTo>
                    <a:pt x="253210" y="25400"/>
                  </a:moveTo>
                  <a:lnTo>
                    <a:pt x="234408" y="25400"/>
                  </a:lnTo>
                  <a:lnTo>
                    <a:pt x="238863" y="12700"/>
                  </a:lnTo>
                  <a:lnTo>
                    <a:pt x="253210" y="25400"/>
                  </a:lnTo>
                  <a:close/>
                </a:path>
                <a:path w="3178810" h="1574800">
                  <a:moveTo>
                    <a:pt x="1567955" y="25400"/>
                  </a:moveTo>
                  <a:lnTo>
                    <a:pt x="395643" y="25400"/>
                  </a:lnTo>
                  <a:lnTo>
                    <a:pt x="425854" y="12700"/>
                  </a:lnTo>
                  <a:lnTo>
                    <a:pt x="1565380" y="12700"/>
                  </a:lnTo>
                  <a:lnTo>
                    <a:pt x="1567955" y="25400"/>
                  </a:lnTo>
                  <a:close/>
                </a:path>
                <a:path w="3178810" h="1574800">
                  <a:moveTo>
                    <a:pt x="2999526" y="1562100"/>
                  </a:moveTo>
                  <a:lnTo>
                    <a:pt x="366456" y="1562100"/>
                  </a:lnTo>
                  <a:lnTo>
                    <a:pt x="314953" y="1549400"/>
                  </a:lnTo>
                  <a:lnTo>
                    <a:pt x="84661" y="1549400"/>
                  </a:lnTo>
                  <a:lnTo>
                    <a:pt x="50453" y="1524000"/>
                  </a:lnTo>
                  <a:lnTo>
                    <a:pt x="35398" y="1511300"/>
                  </a:lnTo>
                  <a:lnTo>
                    <a:pt x="28708" y="1485900"/>
                  </a:lnTo>
                  <a:lnTo>
                    <a:pt x="27204" y="1447800"/>
                  </a:lnTo>
                  <a:lnTo>
                    <a:pt x="27708" y="1435100"/>
                  </a:lnTo>
                  <a:lnTo>
                    <a:pt x="27656" y="1397000"/>
                  </a:lnTo>
                  <a:lnTo>
                    <a:pt x="27405" y="1358900"/>
                  </a:lnTo>
                  <a:lnTo>
                    <a:pt x="27027" y="1320800"/>
                  </a:lnTo>
                  <a:lnTo>
                    <a:pt x="25957" y="1219200"/>
                  </a:lnTo>
                  <a:lnTo>
                    <a:pt x="22259" y="876300"/>
                  </a:lnTo>
                  <a:lnTo>
                    <a:pt x="20731" y="736600"/>
                  </a:lnTo>
                  <a:lnTo>
                    <a:pt x="20026" y="660400"/>
                  </a:lnTo>
                  <a:lnTo>
                    <a:pt x="19382" y="596900"/>
                  </a:lnTo>
                  <a:lnTo>
                    <a:pt x="18816" y="533400"/>
                  </a:lnTo>
                  <a:lnTo>
                    <a:pt x="17991" y="419100"/>
                  </a:lnTo>
                  <a:lnTo>
                    <a:pt x="17822" y="381000"/>
                  </a:lnTo>
                  <a:lnTo>
                    <a:pt x="17774" y="292100"/>
                  </a:lnTo>
                  <a:lnTo>
                    <a:pt x="18043" y="266700"/>
                  </a:lnTo>
                  <a:lnTo>
                    <a:pt x="18511" y="254000"/>
                  </a:lnTo>
                  <a:lnTo>
                    <a:pt x="11435" y="241300"/>
                  </a:lnTo>
                  <a:lnTo>
                    <a:pt x="6269" y="228600"/>
                  </a:lnTo>
                  <a:lnTo>
                    <a:pt x="3262" y="215900"/>
                  </a:lnTo>
                  <a:lnTo>
                    <a:pt x="2666" y="190500"/>
                  </a:lnTo>
                  <a:lnTo>
                    <a:pt x="2730" y="177800"/>
                  </a:lnTo>
                  <a:lnTo>
                    <a:pt x="2535" y="165100"/>
                  </a:lnTo>
                  <a:lnTo>
                    <a:pt x="3117" y="152400"/>
                  </a:lnTo>
                  <a:lnTo>
                    <a:pt x="5508" y="139700"/>
                  </a:lnTo>
                  <a:lnTo>
                    <a:pt x="1980" y="127000"/>
                  </a:lnTo>
                  <a:lnTo>
                    <a:pt x="0" y="114300"/>
                  </a:lnTo>
                  <a:lnTo>
                    <a:pt x="841" y="114300"/>
                  </a:lnTo>
                  <a:lnTo>
                    <a:pt x="5778" y="101600"/>
                  </a:lnTo>
                  <a:lnTo>
                    <a:pt x="15912" y="88900"/>
                  </a:lnTo>
                  <a:lnTo>
                    <a:pt x="94858" y="88900"/>
                  </a:lnTo>
                  <a:lnTo>
                    <a:pt x="116473" y="63500"/>
                  </a:lnTo>
                  <a:lnTo>
                    <a:pt x="144938" y="50800"/>
                  </a:lnTo>
                  <a:lnTo>
                    <a:pt x="180289" y="38100"/>
                  </a:lnTo>
                  <a:lnTo>
                    <a:pt x="222563" y="25400"/>
                  </a:lnTo>
                  <a:lnTo>
                    <a:pt x="2310216" y="25400"/>
                  </a:lnTo>
                  <a:lnTo>
                    <a:pt x="2260624" y="38100"/>
                  </a:lnTo>
                  <a:lnTo>
                    <a:pt x="2000642" y="38100"/>
                  </a:lnTo>
                  <a:lnTo>
                    <a:pt x="1947125" y="50800"/>
                  </a:lnTo>
                  <a:lnTo>
                    <a:pt x="1419789" y="50800"/>
                  </a:lnTo>
                  <a:lnTo>
                    <a:pt x="1367165" y="63500"/>
                  </a:lnTo>
                  <a:lnTo>
                    <a:pt x="232377" y="63500"/>
                  </a:lnTo>
                  <a:lnTo>
                    <a:pt x="191299" y="76200"/>
                  </a:lnTo>
                  <a:lnTo>
                    <a:pt x="148104" y="101600"/>
                  </a:lnTo>
                  <a:lnTo>
                    <a:pt x="133105" y="152400"/>
                  </a:lnTo>
                  <a:lnTo>
                    <a:pt x="135287" y="190500"/>
                  </a:lnTo>
                  <a:lnTo>
                    <a:pt x="142064" y="228600"/>
                  </a:lnTo>
                  <a:lnTo>
                    <a:pt x="150349" y="266700"/>
                  </a:lnTo>
                  <a:lnTo>
                    <a:pt x="157055" y="304800"/>
                  </a:lnTo>
                  <a:lnTo>
                    <a:pt x="158637" y="368300"/>
                  </a:lnTo>
                  <a:lnTo>
                    <a:pt x="158974" y="406400"/>
                  </a:lnTo>
                  <a:lnTo>
                    <a:pt x="159228" y="457200"/>
                  </a:lnTo>
                  <a:lnTo>
                    <a:pt x="159406" y="508000"/>
                  </a:lnTo>
                  <a:lnTo>
                    <a:pt x="159522" y="571500"/>
                  </a:lnTo>
                  <a:lnTo>
                    <a:pt x="159454" y="787400"/>
                  </a:lnTo>
                  <a:lnTo>
                    <a:pt x="159341" y="863600"/>
                  </a:lnTo>
                  <a:lnTo>
                    <a:pt x="159186" y="939800"/>
                  </a:lnTo>
                  <a:lnTo>
                    <a:pt x="158857" y="1066800"/>
                  </a:lnTo>
                  <a:lnTo>
                    <a:pt x="158075" y="1295400"/>
                  </a:lnTo>
                  <a:lnTo>
                    <a:pt x="157390" y="1447800"/>
                  </a:lnTo>
                  <a:lnTo>
                    <a:pt x="156596" y="1460500"/>
                  </a:lnTo>
                  <a:lnTo>
                    <a:pt x="213068" y="1460500"/>
                  </a:lnTo>
                  <a:lnTo>
                    <a:pt x="239717" y="1473200"/>
                  </a:lnTo>
                  <a:lnTo>
                    <a:pt x="530191" y="1473200"/>
                  </a:lnTo>
                  <a:lnTo>
                    <a:pt x="578555" y="1485900"/>
                  </a:lnTo>
                  <a:lnTo>
                    <a:pt x="3115843" y="1485900"/>
                  </a:lnTo>
                  <a:lnTo>
                    <a:pt x="3105452" y="1498600"/>
                  </a:lnTo>
                  <a:lnTo>
                    <a:pt x="3022402" y="1498600"/>
                  </a:lnTo>
                  <a:lnTo>
                    <a:pt x="3028111" y="1524000"/>
                  </a:lnTo>
                  <a:lnTo>
                    <a:pt x="3020637" y="1536700"/>
                  </a:lnTo>
                  <a:lnTo>
                    <a:pt x="2999526" y="1562100"/>
                  </a:lnTo>
                  <a:close/>
                </a:path>
                <a:path w="3178810" h="1574800">
                  <a:moveTo>
                    <a:pt x="3023877" y="38100"/>
                  </a:moveTo>
                  <a:lnTo>
                    <a:pt x="2837102" y="38100"/>
                  </a:lnTo>
                  <a:lnTo>
                    <a:pt x="2790345" y="25400"/>
                  </a:lnTo>
                  <a:lnTo>
                    <a:pt x="3052515" y="25400"/>
                  </a:lnTo>
                  <a:lnTo>
                    <a:pt x="3023877" y="38100"/>
                  </a:lnTo>
                  <a:close/>
                </a:path>
                <a:path w="3178810" h="1574800">
                  <a:moveTo>
                    <a:pt x="1345331" y="1485900"/>
                  </a:moveTo>
                  <a:lnTo>
                    <a:pt x="1037893" y="1485900"/>
                  </a:lnTo>
                  <a:lnTo>
                    <a:pt x="1140032" y="1473200"/>
                  </a:lnTo>
                  <a:lnTo>
                    <a:pt x="1294179" y="1473200"/>
                  </a:lnTo>
                  <a:lnTo>
                    <a:pt x="1345331" y="1485900"/>
                  </a:lnTo>
                  <a:close/>
                </a:path>
                <a:path w="3178810" h="1574800">
                  <a:moveTo>
                    <a:pt x="1353256" y="1574800"/>
                  </a:moveTo>
                  <a:lnTo>
                    <a:pt x="587173" y="1574800"/>
                  </a:lnTo>
                  <a:lnTo>
                    <a:pt x="530845" y="1562100"/>
                  </a:lnTo>
                  <a:lnTo>
                    <a:pt x="1404160" y="1562100"/>
                  </a:lnTo>
                  <a:lnTo>
                    <a:pt x="1353256" y="1574800"/>
                  </a:lnTo>
                  <a:close/>
                </a:path>
                <a:path w="3178810" h="1574800">
                  <a:moveTo>
                    <a:pt x="1556622" y="1574800"/>
                  </a:moveTo>
                  <a:lnTo>
                    <a:pt x="1455008" y="1574800"/>
                  </a:lnTo>
                  <a:lnTo>
                    <a:pt x="1404160" y="1562100"/>
                  </a:lnTo>
                  <a:lnTo>
                    <a:pt x="1607430" y="1562100"/>
                  </a:lnTo>
                  <a:lnTo>
                    <a:pt x="1556622" y="1574800"/>
                  </a:lnTo>
                  <a:close/>
                </a:path>
                <a:path w="3178810" h="1574800">
                  <a:moveTo>
                    <a:pt x="2936431" y="1574800"/>
                  </a:moveTo>
                  <a:lnTo>
                    <a:pt x="1768210" y="1574800"/>
                  </a:lnTo>
                  <a:lnTo>
                    <a:pt x="1714589" y="1562100"/>
                  </a:lnTo>
                  <a:lnTo>
                    <a:pt x="2964327" y="1562100"/>
                  </a:lnTo>
                  <a:lnTo>
                    <a:pt x="2936431" y="1574800"/>
                  </a:lnTo>
                  <a:close/>
                </a:path>
              </a:pathLst>
            </a:custGeom>
            <a:solidFill>
              <a:srgbClr val="0A0B0B"/>
            </a:solidFill>
          </p:spPr>
          <p:txBody>
            <a:bodyPr wrap="square" lIns="0" tIns="0" rIns="0" bIns="0" rtlCol="0"/>
            <a:lstStyle/>
            <a:p>
              <a:endParaRPr/>
            </a:p>
          </p:txBody>
        </p:sp>
      </p:grpSp>
      <p:sp>
        <p:nvSpPr>
          <p:cNvPr id="17" name="object 18"/>
          <p:cNvSpPr txBox="1">
            <a:spLocks noGrp="1"/>
          </p:cNvSpPr>
          <p:nvPr>
            <p:ph type="title"/>
          </p:nvPr>
        </p:nvSpPr>
        <p:spPr>
          <a:xfrm>
            <a:off x="2174480" y="1237215"/>
            <a:ext cx="2597029" cy="948978"/>
          </a:xfrm>
          <a:prstGeom prst="rect">
            <a:avLst/>
          </a:prstGeom>
        </p:spPr>
        <p:txBody>
          <a:bodyPr vert="horz" wrap="square" lIns="0" tIns="12700" rIns="0" bIns="0" rtlCol="0">
            <a:spAutoFit/>
          </a:bodyPr>
          <a:lstStyle/>
          <a:p>
            <a:pPr marL="12700" marR="5080" indent="59055">
              <a:lnSpc>
                <a:spcPct val="100000"/>
              </a:lnSpc>
              <a:spcBef>
                <a:spcPts val="100"/>
              </a:spcBef>
            </a:pPr>
            <a:r>
              <a:rPr lang="en-US" sz="3000" b="1" spc="-150" dirty="0">
                <a:solidFill>
                  <a:srgbClr val="FF0000"/>
                </a:solidFill>
                <a:latin typeface="Fira Sans Medium"/>
              </a:rPr>
              <a:t>EDI  Cost Saving</a:t>
            </a:r>
            <a:endParaRPr sz="3000" b="1" spc="-150" dirty="0">
              <a:solidFill>
                <a:srgbClr val="FF0000"/>
              </a:solidFill>
              <a:latin typeface="Fira Sans Medium"/>
            </a:endParaRPr>
          </a:p>
        </p:txBody>
      </p:sp>
      <p:grpSp>
        <p:nvGrpSpPr>
          <p:cNvPr id="18" name="object 20"/>
          <p:cNvGrpSpPr/>
          <p:nvPr/>
        </p:nvGrpSpPr>
        <p:grpSpPr>
          <a:xfrm>
            <a:off x="1718298" y="1288102"/>
            <a:ext cx="803275" cy="734695"/>
            <a:chOff x="820790" y="1470397"/>
            <a:chExt cx="803275" cy="734695"/>
          </a:xfrm>
        </p:grpSpPr>
        <p:sp>
          <p:nvSpPr>
            <p:cNvPr id="19" name="object 21"/>
            <p:cNvSpPr/>
            <p:nvPr/>
          </p:nvSpPr>
          <p:spPr>
            <a:xfrm>
              <a:off x="820790" y="1470397"/>
              <a:ext cx="803275" cy="734695"/>
            </a:xfrm>
            <a:custGeom>
              <a:avLst/>
              <a:gdLst/>
              <a:ahLst/>
              <a:cxnLst/>
              <a:rect l="l" t="t" r="r" b="b"/>
              <a:pathLst>
                <a:path w="803275" h="734694">
                  <a:moveTo>
                    <a:pt x="339906" y="734616"/>
                  </a:moveTo>
                  <a:lnTo>
                    <a:pt x="289452" y="731515"/>
                  </a:lnTo>
                  <a:lnTo>
                    <a:pt x="239062" y="722681"/>
                  </a:lnTo>
                  <a:lnTo>
                    <a:pt x="190118" y="708066"/>
                  </a:lnTo>
                  <a:lnTo>
                    <a:pt x="143999" y="687622"/>
                  </a:lnTo>
                  <a:lnTo>
                    <a:pt x="102087" y="661300"/>
                  </a:lnTo>
                  <a:lnTo>
                    <a:pt x="65763" y="629052"/>
                  </a:lnTo>
                  <a:lnTo>
                    <a:pt x="36408" y="590830"/>
                  </a:lnTo>
                  <a:lnTo>
                    <a:pt x="15402" y="546586"/>
                  </a:lnTo>
                  <a:lnTo>
                    <a:pt x="2690" y="488566"/>
                  </a:lnTo>
                  <a:lnTo>
                    <a:pt x="0" y="428904"/>
                  </a:lnTo>
                  <a:lnTo>
                    <a:pt x="1552" y="387240"/>
                  </a:lnTo>
                  <a:lnTo>
                    <a:pt x="5788" y="345773"/>
                  </a:lnTo>
                  <a:lnTo>
                    <a:pt x="13173" y="304821"/>
                  </a:lnTo>
                  <a:lnTo>
                    <a:pt x="24169" y="264704"/>
                  </a:lnTo>
                  <a:lnTo>
                    <a:pt x="39301" y="225782"/>
                  </a:lnTo>
                  <a:lnTo>
                    <a:pt x="59717" y="185640"/>
                  </a:lnTo>
                  <a:lnTo>
                    <a:pt x="84958" y="146125"/>
                  </a:lnTo>
                  <a:lnTo>
                    <a:pt x="114567" y="109086"/>
                  </a:lnTo>
                  <a:lnTo>
                    <a:pt x="148083" y="76368"/>
                  </a:lnTo>
                  <a:lnTo>
                    <a:pt x="185048" y="49820"/>
                  </a:lnTo>
                  <a:lnTo>
                    <a:pt x="225002" y="31288"/>
                  </a:lnTo>
                  <a:lnTo>
                    <a:pt x="267486" y="22619"/>
                  </a:lnTo>
                  <a:lnTo>
                    <a:pt x="287423" y="13231"/>
                  </a:lnTo>
                  <a:lnTo>
                    <a:pt x="308021" y="6176"/>
                  </a:lnTo>
                  <a:lnTo>
                    <a:pt x="329223" y="1687"/>
                  </a:lnTo>
                  <a:lnTo>
                    <a:pt x="350974" y="0"/>
                  </a:lnTo>
                  <a:lnTo>
                    <a:pt x="398718" y="1230"/>
                  </a:lnTo>
                  <a:lnTo>
                    <a:pt x="450916" y="6052"/>
                  </a:lnTo>
                  <a:lnTo>
                    <a:pt x="505082" y="14888"/>
                  </a:lnTo>
                  <a:lnTo>
                    <a:pt x="558727" y="28158"/>
                  </a:lnTo>
                  <a:lnTo>
                    <a:pt x="609365" y="46284"/>
                  </a:lnTo>
                  <a:lnTo>
                    <a:pt x="654509" y="69685"/>
                  </a:lnTo>
                  <a:lnTo>
                    <a:pt x="691671" y="98784"/>
                  </a:lnTo>
                  <a:lnTo>
                    <a:pt x="735507" y="157401"/>
                  </a:lnTo>
                  <a:lnTo>
                    <a:pt x="766503" y="224422"/>
                  </a:lnTo>
                  <a:lnTo>
                    <a:pt x="782530" y="270328"/>
                  </a:lnTo>
                  <a:lnTo>
                    <a:pt x="794814" y="317465"/>
                  </a:lnTo>
                  <a:lnTo>
                    <a:pt x="802085" y="365286"/>
                  </a:lnTo>
                  <a:lnTo>
                    <a:pt x="803074" y="413245"/>
                  </a:lnTo>
                  <a:lnTo>
                    <a:pt x="796510" y="460796"/>
                  </a:lnTo>
                  <a:lnTo>
                    <a:pt x="781095" y="507604"/>
                  </a:lnTo>
                  <a:lnTo>
                    <a:pt x="757662" y="550934"/>
                  </a:lnTo>
                  <a:lnTo>
                    <a:pt x="727362" y="590064"/>
                  </a:lnTo>
                  <a:lnTo>
                    <a:pt x="691345" y="624270"/>
                  </a:lnTo>
                  <a:lnTo>
                    <a:pt x="650763" y="652831"/>
                  </a:lnTo>
                  <a:lnTo>
                    <a:pt x="589299" y="682506"/>
                  </a:lnTo>
                  <a:lnTo>
                    <a:pt x="523648" y="701601"/>
                  </a:lnTo>
                  <a:lnTo>
                    <a:pt x="479344" y="716649"/>
                  </a:lnTo>
                  <a:lnTo>
                    <a:pt x="433561" y="726977"/>
                  </a:lnTo>
                  <a:lnTo>
                    <a:pt x="386885" y="732870"/>
                  </a:lnTo>
                  <a:lnTo>
                    <a:pt x="339906" y="734616"/>
                  </a:lnTo>
                  <a:close/>
                </a:path>
              </a:pathLst>
            </a:custGeom>
            <a:solidFill>
              <a:srgbClr val="0A0B0B"/>
            </a:solidFill>
          </p:spPr>
          <p:txBody>
            <a:bodyPr wrap="square" lIns="0" tIns="0" rIns="0" bIns="0" rtlCol="0"/>
            <a:lstStyle/>
            <a:p>
              <a:endParaRPr/>
            </a:p>
          </p:txBody>
        </p:sp>
        <p:sp>
          <p:nvSpPr>
            <p:cNvPr id="20" name="object 22"/>
            <p:cNvSpPr/>
            <p:nvPr/>
          </p:nvSpPr>
          <p:spPr>
            <a:xfrm>
              <a:off x="917085" y="1492592"/>
              <a:ext cx="684530" cy="668020"/>
            </a:xfrm>
            <a:custGeom>
              <a:avLst/>
              <a:gdLst/>
              <a:ahLst/>
              <a:cxnLst/>
              <a:rect l="l" t="t" r="r" b="b"/>
              <a:pathLst>
                <a:path w="684530" h="668019">
                  <a:moveTo>
                    <a:pt x="318726" y="668026"/>
                  </a:moveTo>
                  <a:lnTo>
                    <a:pt x="271416" y="665120"/>
                  </a:lnTo>
                  <a:lnTo>
                    <a:pt x="224167" y="656838"/>
                  </a:lnTo>
                  <a:lnTo>
                    <a:pt x="178273" y="643134"/>
                  </a:lnTo>
                  <a:lnTo>
                    <a:pt x="135028" y="623964"/>
                  </a:lnTo>
                  <a:lnTo>
                    <a:pt x="95729" y="599282"/>
                  </a:lnTo>
                  <a:lnTo>
                    <a:pt x="61668" y="569044"/>
                  </a:lnTo>
                  <a:lnTo>
                    <a:pt x="34142" y="533203"/>
                  </a:lnTo>
                  <a:lnTo>
                    <a:pt x="14444" y="491716"/>
                  </a:lnTo>
                  <a:lnTo>
                    <a:pt x="2521" y="437309"/>
                  </a:lnTo>
                  <a:lnTo>
                    <a:pt x="0" y="381364"/>
                  </a:lnTo>
                  <a:lnTo>
                    <a:pt x="1457" y="342295"/>
                  </a:lnTo>
                  <a:lnTo>
                    <a:pt x="5430" y="303413"/>
                  </a:lnTo>
                  <a:lnTo>
                    <a:pt x="12354" y="265014"/>
                  </a:lnTo>
                  <a:lnTo>
                    <a:pt x="22664" y="227397"/>
                  </a:lnTo>
                  <a:lnTo>
                    <a:pt x="39861" y="184336"/>
                  </a:lnTo>
                  <a:lnTo>
                    <a:pt x="63798" y="140113"/>
                  </a:lnTo>
                  <a:lnTo>
                    <a:pt x="93777" y="97540"/>
                  </a:lnTo>
                  <a:lnTo>
                    <a:pt x="129098" y="59430"/>
                  </a:lnTo>
                  <a:lnTo>
                    <a:pt x="169064" y="28595"/>
                  </a:lnTo>
                  <a:lnTo>
                    <a:pt x="212976" y="7847"/>
                  </a:lnTo>
                  <a:lnTo>
                    <a:pt x="260134" y="0"/>
                  </a:lnTo>
                  <a:lnTo>
                    <a:pt x="304903" y="1152"/>
                  </a:lnTo>
                  <a:lnTo>
                    <a:pt x="353849" y="5674"/>
                  </a:lnTo>
                  <a:lnTo>
                    <a:pt x="404639" y="13959"/>
                  </a:lnTo>
                  <a:lnTo>
                    <a:pt x="454941" y="26402"/>
                  </a:lnTo>
                  <a:lnTo>
                    <a:pt x="502423" y="43397"/>
                  </a:lnTo>
                  <a:lnTo>
                    <a:pt x="544753" y="65341"/>
                  </a:lnTo>
                  <a:lnTo>
                    <a:pt x="579598" y="92627"/>
                  </a:lnTo>
                  <a:lnTo>
                    <a:pt x="620706" y="147592"/>
                  </a:lnTo>
                  <a:lnTo>
                    <a:pt x="649773" y="210437"/>
                  </a:lnTo>
                  <a:lnTo>
                    <a:pt x="664800" y="253483"/>
                  </a:lnTo>
                  <a:lnTo>
                    <a:pt x="676318" y="297683"/>
                  </a:lnTo>
                  <a:lnTo>
                    <a:pt x="683136" y="342525"/>
                  </a:lnTo>
                  <a:lnTo>
                    <a:pt x="684064" y="387495"/>
                  </a:lnTo>
                  <a:lnTo>
                    <a:pt x="677911" y="432081"/>
                  </a:lnTo>
                  <a:lnTo>
                    <a:pt x="663455" y="475974"/>
                  </a:lnTo>
                  <a:lnTo>
                    <a:pt x="641481" y="516605"/>
                  </a:lnTo>
                  <a:lnTo>
                    <a:pt x="613070" y="553296"/>
                  </a:lnTo>
                  <a:lnTo>
                    <a:pt x="579297" y="585371"/>
                  </a:lnTo>
                  <a:lnTo>
                    <a:pt x="541243" y="612153"/>
                  </a:lnTo>
                  <a:lnTo>
                    <a:pt x="500042" y="633302"/>
                  </a:lnTo>
                  <a:lnTo>
                    <a:pt x="456539" y="649145"/>
                  </a:lnTo>
                  <a:lnTo>
                    <a:pt x="411385" y="660001"/>
                  </a:lnTo>
                  <a:lnTo>
                    <a:pt x="365231" y="666188"/>
                  </a:lnTo>
                  <a:lnTo>
                    <a:pt x="318726" y="668026"/>
                  </a:lnTo>
                  <a:close/>
                </a:path>
              </a:pathLst>
            </a:custGeom>
            <a:solidFill>
              <a:srgbClr val="E19A42"/>
            </a:solidFill>
          </p:spPr>
          <p:txBody>
            <a:bodyPr wrap="square" lIns="0" tIns="0" rIns="0" bIns="0" rtlCol="0"/>
            <a:lstStyle/>
            <a:p>
              <a:endParaRPr/>
            </a:p>
          </p:txBody>
        </p:sp>
      </p:grpSp>
      <p:sp>
        <p:nvSpPr>
          <p:cNvPr id="21" name="object 23"/>
          <p:cNvSpPr txBox="1"/>
          <p:nvPr/>
        </p:nvSpPr>
        <p:spPr>
          <a:xfrm>
            <a:off x="1893153" y="1355323"/>
            <a:ext cx="448309" cy="574040"/>
          </a:xfrm>
          <a:prstGeom prst="rect">
            <a:avLst/>
          </a:prstGeom>
        </p:spPr>
        <p:txBody>
          <a:bodyPr vert="horz" wrap="square" lIns="0" tIns="12700" rIns="0" bIns="0" rtlCol="0">
            <a:spAutoFit/>
          </a:bodyPr>
          <a:lstStyle/>
          <a:p>
            <a:pPr marL="12700">
              <a:lnSpc>
                <a:spcPct val="100000"/>
              </a:lnSpc>
              <a:spcBef>
                <a:spcPts val="100"/>
              </a:spcBef>
            </a:pPr>
            <a:r>
              <a:rPr sz="3600" i="1" spc="-340" dirty="0">
                <a:latin typeface="Arial"/>
                <a:cs typeface="Arial"/>
              </a:rPr>
              <a:t>0</a:t>
            </a:r>
            <a:r>
              <a:rPr lang="en-US" sz="3600" i="1" spc="-340" dirty="0">
                <a:latin typeface="Arial"/>
                <a:cs typeface="Arial"/>
              </a:rPr>
              <a:t>1</a:t>
            </a:r>
            <a:endParaRPr sz="3600" dirty="0">
              <a:latin typeface="Arial"/>
              <a:cs typeface="Arial"/>
            </a:endParaRPr>
          </a:p>
        </p:txBody>
      </p:sp>
      <p:grpSp>
        <p:nvGrpSpPr>
          <p:cNvPr id="30" name="Group 29">
            <a:extLst>
              <a:ext uri="{FF2B5EF4-FFF2-40B4-BE49-F238E27FC236}">
                <a16:creationId xmlns:a16="http://schemas.microsoft.com/office/drawing/2014/main" id="{4EDC61A9-C04F-4671-B8D8-86744B395B7D}"/>
              </a:ext>
            </a:extLst>
          </p:cNvPr>
          <p:cNvGrpSpPr/>
          <p:nvPr/>
        </p:nvGrpSpPr>
        <p:grpSpPr>
          <a:xfrm>
            <a:off x="3601832" y="2631476"/>
            <a:ext cx="4644427" cy="3628804"/>
            <a:chOff x="2228055" y="1971102"/>
            <a:chExt cx="4575969" cy="3618138"/>
          </a:xfrm>
        </p:grpSpPr>
        <p:sp>
          <p:nvSpPr>
            <p:cNvPr id="31" name="Freeform 30">
              <a:extLst>
                <a:ext uri="{FF2B5EF4-FFF2-40B4-BE49-F238E27FC236}">
                  <a16:creationId xmlns:a16="http://schemas.microsoft.com/office/drawing/2014/main" id="{27A1577B-1DF4-47FA-87F0-30DBCF738D7F}"/>
                </a:ext>
              </a:extLst>
            </p:cNvPr>
            <p:cNvSpPr>
              <a:spLocks/>
            </p:cNvSpPr>
            <p:nvPr/>
          </p:nvSpPr>
          <p:spPr bwMode="auto">
            <a:xfrm>
              <a:off x="2228055" y="1971102"/>
              <a:ext cx="3243960" cy="3618138"/>
            </a:xfrm>
            <a:custGeom>
              <a:avLst/>
              <a:gdLst/>
              <a:ahLst/>
              <a:cxnLst/>
              <a:rect l="l" t="t" r="r" b="b"/>
              <a:pathLst>
                <a:path w="3243960" h="3618138">
                  <a:moveTo>
                    <a:pt x="1764407" y="0"/>
                  </a:moveTo>
                  <a:lnTo>
                    <a:pt x="1913381" y="1203"/>
                  </a:lnTo>
                  <a:lnTo>
                    <a:pt x="2053042" y="12022"/>
                  </a:lnTo>
                  <a:lnTo>
                    <a:pt x="2185723" y="30056"/>
                  </a:lnTo>
                  <a:lnTo>
                    <a:pt x="2312583" y="56506"/>
                  </a:lnTo>
                  <a:lnTo>
                    <a:pt x="2433624" y="88967"/>
                  </a:lnTo>
                  <a:lnTo>
                    <a:pt x="2545354" y="131046"/>
                  </a:lnTo>
                  <a:lnTo>
                    <a:pt x="2653593" y="176731"/>
                  </a:lnTo>
                  <a:lnTo>
                    <a:pt x="2752521" y="230833"/>
                  </a:lnTo>
                  <a:lnTo>
                    <a:pt x="2763561" y="238103"/>
                  </a:lnTo>
                  <a:lnTo>
                    <a:pt x="2764776" y="236609"/>
                  </a:lnTo>
                  <a:cubicBezTo>
                    <a:pt x="3318761" y="687035"/>
                    <a:pt x="3404939" y="1500322"/>
                    <a:pt x="2957653" y="2056846"/>
                  </a:cubicBezTo>
                  <a:lnTo>
                    <a:pt x="2794867" y="1926012"/>
                  </a:lnTo>
                  <a:cubicBezTo>
                    <a:pt x="3170184" y="1459033"/>
                    <a:pt x="3097872" y="776605"/>
                    <a:pt x="2633024" y="398652"/>
                  </a:cubicBezTo>
                  <a:lnTo>
                    <a:pt x="2635535" y="395564"/>
                  </a:lnTo>
                  <a:cubicBezTo>
                    <a:pt x="2458856" y="294299"/>
                    <a:pt x="2250796" y="159602"/>
                    <a:pt x="1912553" y="162771"/>
                  </a:cubicBezTo>
                  <a:cubicBezTo>
                    <a:pt x="1018501" y="171149"/>
                    <a:pt x="651082" y="745769"/>
                    <a:pt x="651082" y="1464934"/>
                  </a:cubicBezTo>
                  <a:cubicBezTo>
                    <a:pt x="651082" y="2065638"/>
                    <a:pt x="1045124" y="2571338"/>
                    <a:pt x="1581345" y="2720212"/>
                  </a:cubicBezTo>
                  <a:cubicBezTo>
                    <a:pt x="2189761" y="2865156"/>
                    <a:pt x="2916596" y="3085457"/>
                    <a:pt x="3019039" y="3381117"/>
                  </a:cubicBezTo>
                  <a:lnTo>
                    <a:pt x="3030682" y="3420409"/>
                  </a:lnTo>
                  <a:lnTo>
                    <a:pt x="3049304" y="3486532"/>
                  </a:lnTo>
                  <a:lnTo>
                    <a:pt x="3067926" y="3553859"/>
                  </a:lnTo>
                  <a:lnTo>
                    <a:pt x="3088874" y="3615173"/>
                  </a:lnTo>
                  <a:lnTo>
                    <a:pt x="3090086" y="3618138"/>
                  </a:lnTo>
                  <a:lnTo>
                    <a:pt x="1487028" y="3618138"/>
                  </a:lnTo>
                  <a:lnTo>
                    <a:pt x="1482754" y="3594736"/>
                  </a:lnTo>
                  <a:lnTo>
                    <a:pt x="1471115" y="3529813"/>
                  </a:lnTo>
                  <a:lnTo>
                    <a:pt x="1458312" y="3466094"/>
                  </a:lnTo>
                  <a:lnTo>
                    <a:pt x="1443182" y="3404780"/>
                  </a:lnTo>
                  <a:lnTo>
                    <a:pt x="1428052" y="3345869"/>
                  </a:lnTo>
                  <a:lnTo>
                    <a:pt x="1409430" y="3294173"/>
                  </a:lnTo>
                  <a:lnTo>
                    <a:pt x="1389645" y="3249689"/>
                  </a:lnTo>
                  <a:lnTo>
                    <a:pt x="1368696" y="3214824"/>
                  </a:lnTo>
                  <a:lnTo>
                    <a:pt x="1345419" y="3193183"/>
                  </a:lnTo>
                  <a:lnTo>
                    <a:pt x="1319814" y="3182363"/>
                  </a:lnTo>
                  <a:lnTo>
                    <a:pt x="1290717" y="3177554"/>
                  </a:lnTo>
                  <a:lnTo>
                    <a:pt x="1256965" y="3179958"/>
                  </a:lnTo>
                  <a:lnTo>
                    <a:pt x="1223213" y="3184767"/>
                  </a:lnTo>
                  <a:lnTo>
                    <a:pt x="1191790" y="3193183"/>
                  </a:lnTo>
                  <a:lnTo>
                    <a:pt x="1161529" y="3201598"/>
                  </a:lnTo>
                  <a:lnTo>
                    <a:pt x="1133597" y="3210015"/>
                  </a:lnTo>
                  <a:lnTo>
                    <a:pt x="1112647" y="3217228"/>
                  </a:lnTo>
                  <a:lnTo>
                    <a:pt x="1062602" y="3234059"/>
                  </a:lnTo>
                  <a:lnTo>
                    <a:pt x="1005573" y="3249689"/>
                  </a:lnTo>
                  <a:lnTo>
                    <a:pt x="941560" y="3262914"/>
                  </a:lnTo>
                  <a:lnTo>
                    <a:pt x="874056" y="3271330"/>
                  </a:lnTo>
                  <a:lnTo>
                    <a:pt x="806552" y="3278543"/>
                  </a:lnTo>
                  <a:lnTo>
                    <a:pt x="737886" y="3280948"/>
                  </a:lnTo>
                  <a:lnTo>
                    <a:pt x="672709" y="3276139"/>
                  </a:lnTo>
                  <a:lnTo>
                    <a:pt x="611025" y="3265318"/>
                  </a:lnTo>
                  <a:lnTo>
                    <a:pt x="577273" y="3256902"/>
                  </a:lnTo>
                  <a:lnTo>
                    <a:pt x="543521" y="3241274"/>
                  </a:lnTo>
                  <a:lnTo>
                    <a:pt x="509769" y="3223240"/>
                  </a:lnTo>
                  <a:lnTo>
                    <a:pt x="480674" y="3201598"/>
                  </a:lnTo>
                  <a:lnTo>
                    <a:pt x="450413" y="3175149"/>
                  </a:lnTo>
                  <a:lnTo>
                    <a:pt x="427136" y="3147498"/>
                  </a:lnTo>
                  <a:lnTo>
                    <a:pt x="410841" y="3112633"/>
                  </a:lnTo>
                  <a:lnTo>
                    <a:pt x="398039" y="3072958"/>
                  </a:lnTo>
                  <a:lnTo>
                    <a:pt x="393384" y="3029676"/>
                  </a:lnTo>
                  <a:lnTo>
                    <a:pt x="398039" y="2981586"/>
                  </a:lnTo>
                  <a:lnTo>
                    <a:pt x="403859" y="2947924"/>
                  </a:lnTo>
                  <a:lnTo>
                    <a:pt x="412006" y="2910653"/>
                  </a:lnTo>
                  <a:lnTo>
                    <a:pt x="421316" y="2872182"/>
                  </a:lnTo>
                  <a:lnTo>
                    <a:pt x="424808" y="2834911"/>
                  </a:lnTo>
                  <a:lnTo>
                    <a:pt x="424808" y="2795237"/>
                  </a:lnTo>
                  <a:lnTo>
                    <a:pt x="414333" y="2760372"/>
                  </a:lnTo>
                  <a:lnTo>
                    <a:pt x="403859" y="2741136"/>
                  </a:lnTo>
                  <a:lnTo>
                    <a:pt x="385236" y="2723102"/>
                  </a:lnTo>
                  <a:lnTo>
                    <a:pt x="365452" y="2709877"/>
                  </a:lnTo>
                  <a:lnTo>
                    <a:pt x="344502" y="2699057"/>
                  </a:lnTo>
                  <a:lnTo>
                    <a:pt x="323552" y="2683427"/>
                  </a:lnTo>
                  <a:lnTo>
                    <a:pt x="307259" y="2666596"/>
                  </a:lnTo>
                  <a:lnTo>
                    <a:pt x="294455" y="2644956"/>
                  </a:lnTo>
                  <a:lnTo>
                    <a:pt x="289800" y="2620911"/>
                  </a:lnTo>
                  <a:lnTo>
                    <a:pt x="292128" y="2596866"/>
                  </a:lnTo>
                  <a:lnTo>
                    <a:pt x="300275" y="2574023"/>
                  </a:lnTo>
                  <a:lnTo>
                    <a:pt x="310750" y="2554786"/>
                  </a:lnTo>
                  <a:lnTo>
                    <a:pt x="317733" y="2535551"/>
                  </a:lnTo>
                  <a:lnTo>
                    <a:pt x="283982" y="2511505"/>
                  </a:lnTo>
                  <a:lnTo>
                    <a:pt x="260703" y="2487461"/>
                  </a:lnTo>
                  <a:lnTo>
                    <a:pt x="247901" y="2463416"/>
                  </a:lnTo>
                  <a:lnTo>
                    <a:pt x="245574" y="2436966"/>
                  </a:lnTo>
                  <a:lnTo>
                    <a:pt x="249066" y="2412922"/>
                  </a:lnTo>
                  <a:lnTo>
                    <a:pt x="258376" y="2386471"/>
                  </a:lnTo>
                  <a:lnTo>
                    <a:pt x="271178" y="2360023"/>
                  </a:lnTo>
                  <a:lnTo>
                    <a:pt x="285145" y="2333572"/>
                  </a:lnTo>
                  <a:lnTo>
                    <a:pt x="297948" y="2305921"/>
                  </a:lnTo>
                  <a:lnTo>
                    <a:pt x="310750" y="2279471"/>
                  </a:lnTo>
                  <a:lnTo>
                    <a:pt x="317733" y="2250617"/>
                  </a:lnTo>
                  <a:lnTo>
                    <a:pt x="294455" y="2228976"/>
                  </a:lnTo>
                  <a:lnTo>
                    <a:pt x="261868" y="2212145"/>
                  </a:lnTo>
                  <a:lnTo>
                    <a:pt x="225789" y="2196515"/>
                  </a:lnTo>
                  <a:lnTo>
                    <a:pt x="188545" y="2183290"/>
                  </a:lnTo>
                  <a:lnTo>
                    <a:pt x="150138" y="2170066"/>
                  </a:lnTo>
                  <a:lnTo>
                    <a:pt x="111731" y="2156841"/>
                  </a:lnTo>
                  <a:lnTo>
                    <a:pt x="75651" y="2141212"/>
                  </a:lnTo>
                  <a:lnTo>
                    <a:pt x="46554" y="2124381"/>
                  </a:lnTo>
                  <a:lnTo>
                    <a:pt x="20950" y="2100335"/>
                  </a:lnTo>
                  <a:lnTo>
                    <a:pt x="5820" y="2071482"/>
                  </a:lnTo>
                  <a:lnTo>
                    <a:pt x="0" y="2041425"/>
                  </a:lnTo>
                  <a:lnTo>
                    <a:pt x="4656" y="2012571"/>
                  </a:lnTo>
                  <a:lnTo>
                    <a:pt x="15130" y="1986122"/>
                  </a:lnTo>
                  <a:lnTo>
                    <a:pt x="31424" y="1964481"/>
                  </a:lnTo>
                  <a:lnTo>
                    <a:pt x="51209" y="1942841"/>
                  </a:lnTo>
                  <a:lnTo>
                    <a:pt x="69831" y="1924807"/>
                  </a:lnTo>
                  <a:lnTo>
                    <a:pt x="84961" y="1910380"/>
                  </a:lnTo>
                  <a:lnTo>
                    <a:pt x="129188" y="1857481"/>
                  </a:lnTo>
                  <a:lnTo>
                    <a:pt x="175742" y="1809391"/>
                  </a:lnTo>
                  <a:lnTo>
                    <a:pt x="222297" y="1761301"/>
                  </a:lnTo>
                  <a:lnTo>
                    <a:pt x="266523" y="1708402"/>
                  </a:lnTo>
                  <a:lnTo>
                    <a:pt x="308423" y="1656704"/>
                  </a:lnTo>
                  <a:lnTo>
                    <a:pt x="346829" y="1597795"/>
                  </a:lnTo>
                  <a:lnTo>
                    <a:pt x="378254" y="1534075"/>
                  </a:lnTo>
                  <a:lnTo>
                    <a:pt x="395711" y="1481176"/>
                  </a:lnTo>
                  <a:lnTo>
                    <a:pt x="401531" y="1429479"/>
                  </a:lnTo>
                  <a:lnTo>
                    <a:pt x="401531" y="1374175"/>
                  </a:lnTo>
                  <a:cubicBezTo>
                    <a:pt x="401143" y="1354538"/>
                    <a:pt x="400754" y="1334901"/>
                    <a:pt x="400367" y="1315264"/>
                  </a:cubicBezTo>
                  <a:lnTo>
                    <a:pt x="398039" y="1256355"/>
                  </a:lnTo>
                  <a:lnTo>
                    <a:pt x="400367" y="1192635"/>
                  </a:lnTo>
                  <a:lnTo>
                    <a:pt x="406186" y="1125309"/>
                  </a:lnTo>
                  <a:lnTo>
                    <a:pt x="471362" y="847589"/>
                  </a:lnTo>
                  <a:lnTo>
                    <a:pt x="512097" y="746600"/>
                  </a:lnTo>
                  <a:lnTo>
                    <a:pt x="560979" y="652824"/>
                  </a:lnTo>
                  <a:lnTo>
                    <a:pt x="618008" y="565059"/>
                  </a:lnTo>
                  <a:lnTo>
                    <a:pt x="683184" y="482103"/>
                  </a:lnTo>
                  <a:lnTo>
                    <a:pt x="755343" y="406361"/>
                  </a:lnTo>
                  <a:lnTo>
                    <a:pt x="833322" y="336631"/>
                  </a:lnTo>
                  <a:lnTo>
                    <a:pt x="918283" y="272912"/>
                  </a:lnTo>
                  <a:lnTo>
                    <a:pt x="1006736" y="216405"/>
                  </a:lnTo>
                  <a:lnTo>
                    <a:pt x="1102172" y="165911"/>
                  </a:lnTo>
                  <a:lnTo>
                    <a:pt x="1199936" y="123832"/>
                  </a:lnTo>
                  <a:lnTo>
                    <a:pt x="1298864" y="86563"/>
                  </a:lnTo>
                  <a:lnTo>
                    <a:pt x="1631727" y="10821"/>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sz="2701" dirty="0"/>
            </a:p>
          </p:txBody>
        </p:sp>
        <p:grpSp>
          <p:nvGrpSpPr>
            <p:cNvPr id="32" name="Group 31">
              <a:extLst>
                <a:ext uri="{FF2B5EF4-FFF2-40B4-BE49-F238E27FC236}">
                  <a16:creationId xmlns:a16="http://schemas.microsoft.com/office/drawing/2014/main" id="{BEFABD66-D134-4EF4-89EC-A6C2E27D48A6}"/>
                </a:ext>
              </a:extLst>
            </p:cNvPr>
            <p:cNvGrpSpPr/>
            <p:nvPr/>
          </p:nvGrpSpPr>
          <p:grpSpPr>
            <a:xfrm>
              <a:off x="4023554" y="4019367"/>
              <a:ext cx="1008112" cy="734938"/>
              <a:chOff x="3509379" y="4293096"/>
              <a:chExt cx="1008112" cy="734938"/>
            </a:xfrm>
          </p:grpSpPr>
          <p:sp>
            <p:nvSpPr>
              <p:cNvPr id="34" name="Rounded Rectangle 33">
                <a:extLst>
                  <a:ext uri="{FF2B5EF4-FFF2-40B4-BE49-F238E27FC236}">
                    <a16:creationId xmlns:a16="http://schemas.microsoft.com/office/drawing/2014/main" id="{C675D221-8905-40E2-8D19-8A1D86331146}"/>
                  </a:ext>
                </a:extLst>
              </p:cNvPr>
              <p:cNvSpPr/>
              <p:nvPr/>
            </p:nvSpPr>
            <p:spPr>
              <a:xfrm>
                <a:off x="3509379" y="4293096"/>
                <a:ext cx="1008112" cy="1800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1"/>
              </a:p>
            </p:txBody>
          </p:sp>
          <p:sp>
            <p:nvSpPr>
              <p:cNvPr id="35" name="Rounded Rectangle 34">
                <a:extLst>
                  <a:ext uri="{FF2B5EF4-FFF2-40B4-BE49-F238E27FC236}">
                    <a16:creationId xmlns:a16="http://schemas.microsoft.com/office/drawing/2014/main" id="{DFBA10B9-A7B7-4528-8BD0-B1D0DB106895}"/>
                  </a:ext>
                </a:extLst>
              </p:cNvPr>
              <p:cNvSpPr/>
              <p:nvPr/>
            </p:nvSpPr>
            <p:spPr>
              <a:xfrm>
                <a:off x="3581435" y="4537695"/>
                <a:ext cx="864000" cy="1800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1"/>
              </a:p>
            </p:txBody>
          </p:sp>
          <p:sp>
            <p:nvSpPr>
              <p:cNvPr id="36" name="Chord 35">
                <a:extLst>
                  <a:ext uri="{FF2B5EF4-FFF2-40B4-BE49-F238E27FC236}">
                    <a16:creationId xmlns:a16="http://schemas.microsoft.com/office/drawing/2014/main" id="{2A9DD5CD-0E35-46BF-8856-D30D1C0A7717}"/>
                  </a:ext>
                </a:extLst>
              </p:cNvPr>
              <p:cNvSpPr/>
              <p:nvPr/>
            </p:nvSpPr>
            <p:spPr>
              <a:xfrm>
                <a:off x="3766973" y="4535109"/>
                <a:ext cx="492925" cy="492925"/>
              </a:xfrm>
              <a:prstGeom prst="chord">
                <a:avLst>
                  <a:gd name="adj1" fmla="val 21471232"/>
                  <a:gd name="adj2" fmla="val 1087811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1"/>
              </a:p>
            </p:txBody>
          </p:sp>
        </p:grpSp>
        <p:sp>
          <p:nvSpPr>
            <p:cNvPr id="33" name="Freeform 32">
              <a:extLst>
                <a:ext uri="{FF2B5EF4-FFF2-40B4-BE49-F238E27FC236}">
                  <a16:creationId xmlns:a16="http://schemas.microsoft.com/office/drawing/2014/main" id="{9940D5AC-8F77-4C44-A4DD-DFA33C496FF0}"/>
                </a:ext>
              </a:extLst>
            </p:cNvPr>
            <p:cNvSpPr>
              <a:spLocks/>
            </p:cNvSpPr>
            <p:nvPr/>
          </p:nvSpPr>
          <p:spPr bwMode="auto">
            <a:xfrm flipH="1">
              <a:off x="3560064" y="1971102"/>
              <a:ext cx="3243960" cy="3618138"/>
            </a:xfrm>
            <a:custGeom>
              <a:avLst/>
              <a:gdLst/>
              <a:ahLst/>
              <a:cxnLst/>
              <a:rect l="l" t="t" r="r" b="b"/>
              <a:pathLst>
                <a:path w="3243960" h="3618138">
                  <a:moveTo>
                    <a:pt x="1764407" y="0"/>
                  </a:moveTo>
                  <a:lnTo>
                    <a:pt x="1631727" y="10821"/>
                  </a:lnTo>
                  <a:lnTo>
                    <a:pt x="1298864" y="86563"/>
                  </a:lnTo>
                  <a:lnTo>
                    <a:pt x="1199936" y="123832"/>
                  </a:lnTo>
                  <a:lnTo>
                    <a:pt x="1102172" y="165911"/>
                  </a:lnTo>
                  <a:lnTo>
                    <a:pt x="1006736" y="216405"/>
                  </a:lnTo>
                  <a:lnTo>
                    <a:pt x="918283" y="272912"/>
                  </a:lnTo>
                  <a:lnTo>
                    <a:pt x="833322" y="336631"/>
                  </a:lnTo>
                  <a:lnTo>
                    <a:pt x="755343" y="406361"/>
                  </a:lnTo>
                  <a:lnTo>
                    <a:pt x="683184" y="482103"/>
                  </a:lnTo>
                  <a:lnTo>
                    <a:pt x="618008" y="565059"/>
                  </a:lnTo>
                  <a:lnTo>
                    <a:pt x="560979" y="652824"/>
                  </a:lnTo>
                  <a:lnTo>
                    <a:pt x="512097" y="746600"/>
                  </a:lnTo>
                  <a:lnTo>
                    <a:pt x="471362" y="847589"/>
                  </a:lnTo>
                  <a:lnTo>
                    <a:pt x="406186" y="1125309"/>
                  </a:lnTo>
                  <a:lnTo>
                    <a:pt x="400367" y="1192635"/>
                  </a:lnTo>
                  <a:lnTo>
                    <a:pt x="398039" y="1256355"/>
                  </a:lnTo>
                  <a:lnTo>
                    <a:pt x="400367" y="1315264"/>
                  </a:lnTo>
                  <a:cubicBezTo>
                    <a:pt x="400754" y="1334901"/>
                    <a:pt x="401143" y="1354538"/>
                    <a:pt x="401531" y="1374175"/>
                  </a:cubicBezTo>
                  <a:lnTo>
                    <a:pt x="401531" y="1429479"/>
                  </a:lnTo>
                  <a:lnTo>
                    <a:pt x="395711" y="1481176"/>
                  </a:lnTo>
                  <a:lnTo>
                    <a:pt x="378254" y="1534075"/>
                  </a:lnTo>
                  <a:lnTo>
                    <a:pt x="346829" y="1597795"/>
                  </a:lnTo>
                  <a:lnTo>
                    <a:pt x="308423" y="1656704"/>
                  </a:lnTo>
                  <a:lnTo>
                    <a:pt x="266523" y="1708402"/>
                  </a:lnTo>
                  <a:lnTo>
                    <a:pt x="222297" y="1761301"/>
                  </a:lnTo>
                  <a:lnTo>
                    <a:pt x="175742" y="1809391"/>
                  </a:lnTo>
                  <a:lnTo>
                    <a:pt x="129188" y="1857481"/>
                  </a:lnTo>
                  <a:lnTo>
                    <a:pt x="84961" y="1910380"/>
                  </a:lnTo>
                  <a:lnTo>
                    <a:pt x="69831" y="1924807"/>
                  </a:lnTo>
                  <a:lnTo>
                    <a:pt x="51209" y="1942841"/>
                  </a:lnTo>
                  <a:lnTo>
                    <a:pt x="31424" y="1964481"/>
                  </a:lnTo>
                  <a:lnTo>
                    <a:pt x="15130" y="1986122"/>
                  </a:lnTo>
                  <a:lnTo>
                    <a:pt x="4656" y="2012571"/>
                  </a:lnTo>
                  <a:lnTo>
                    <a:pt x="0" y="2041425"/>
                  </a:lnTo>
                  <a:lnTo>
                    <a:pt x="5820" y="2071482"/>
                  </a:lnTo>
                  <a:lnTo>
                    <a:pt x="20950" y="2100335"/>
                  </a:lnTo>
                  <a:lnTo>
                    <a:pt x="46554" y="2124381"/>
                  </a:lnTo>
                  <a:lnTo>
                    <a:pt x="75651" y="2141212"/>
                  </a:lnTo>
                  <a:lnTo>
                    <a:pt x="111731" y="2156841"/>
                  </a:lnTo>
                  <a:lnTo>
                    <a:pt x="150138" y="2170066"/>
                  </a:lnTo>
                  <a:lnTo>
                    <a:pt x="188545" y="2183290"/>
                  </a:lnTo>
                  <a:lnTo>
                    <a:pt x="225789" y="2196515"/>
                  </a:lnTo>
                  <a:lnTo>
                    <a:pt x="261868" y="2212145"/>
                  </a:lnTo>
                  <a:lnTo>
                    <a:pt x="294455" y="2228976"/>
                  </a:lnTo>
                  <a:lnTo>
                    <a:pt x="317733" y="2250617"/>
                  </a:lnTo>
                  <a:lnTo>
                    <a:pt x="310750" y="2279471"/>
                  </a:lnTo>
                  <a:lnTo>
                    <a:pt x="297948" y="2305921"/>
                  </a:lnTo>
                  <a:lnTo>
                    <a:pt x="285145" y="2333572"/>
                  </a:lnTo>
                  <a:lnTo>
                    <a:pt x="271178" y="2360023"/>
                  </a:lnTo>
                  <a:lnTo>
                    <a:pt x="258376" y="2386471"/>
                  </a:lnTo>
                  <a:lnTo>
                    <a:pt x="249066" y="2412922"/>
                  </a:lnTo>
                  <a:lnTo>
                    <a:pt x="245574" y="2436966"/>
                  </a:lnTo>
                  <a:lnTo>
                    <a:pt x="247901" y="2463416"/>
                  </a:lnTo>
                  <a:lnTo>
                    <a:pt x="260703" y="2487461"/>
                  </a:lnTo>
                  <a:lnTo>
                    <a:pt x="283982" y="2511505"/>
                  </a:lnTo>
                  <a:lnTo>
                    <a:pt x="317733" y="2535551"/>
                  </a:lnTo>
                  <a:lnTo>
                    <a:pt x="310750" y="2554786"/>
                  </a:lnTo>
                  <a:lnTo>
                    <a:pt x="300275" y="2574023"/>
                  </a:lnTo>
                  <a:lnTo>
                    <a:pt x="292128" y="2596866"/>
                  </a:lnTo>
                  <a:lnTo>
                    <a:pt x="289800" y="2620911"/>
                  </a:lnTo>
                  <a:lnTo>
                    <a:pt x="294455" y="2644956"/>
                  </a:lnTo>
                  <a:lnTo>
                    <a:pt x="307259" y="2666596"/>
                  </a:lnTo>
                  <a:lnTo>
                    <a:pt x="323552" y="2683427"/>
                  </a:lnTo>
                  <a:lnTo>
                    <a:pt x="344502" y="2699057"/>
                  </a:lnTo>
                  <a:lnTo>
                    <a:pt x="365452" y="2709877"/>
                  </a:lnTo>
                  <a:lnTo>
                    <a:pt x="385236" y="2723102"/>
                  </a:lnTo>
                  <a:lnTo>
                    <a:pt x="403859" y="2741136"/>
                  </a:lnTo>
                  <a:lnTo>
                    <a:pt x="414333" y="2760372"/>
                  </a:lnTo>
                  <a:lnTo>
                    <a:pt x="424808" y="2795237"/>
                  </a:lnTo>
                  <a:lnTo>
                    <a:pt x="424808" y="2834911"/>
                  </a:lnTo>
                  <a:lnTo>
                    <a:pt x="421316" y="2872182"/>
                  </a:lnTo>
                  <a:lnTo>
                    <a:pt x="412006" y="2910653"/>
                  </a:lnTo>
                  <a:lnTo>
                    <a:pt x="403859" y="2947924"/>
                  </a:lnTo>
                  <a:lnTo>
                    <a:pt x="398039" y="2981586"/>
                  </a:lnTo>
                  <a:lnTo>
                    <a:pt x="393384" y="3029676"/>
                  </a:lnTo>
                  <a:lnTo>
                    <a:pt x="398039" y="3072958"/>
                  </a:lnTo>
                  <a:lnTo>
                    <a:pt x="410841" y="3112633"/>
                  </a:lnTo>
                  <a:lnTo>
                    <a:pt x="427136" y="3147498"/>
                  </a:lnTo>
                  <a:lnTo>
                    <a:pt x="450413" y="3175149"/>
                  </a:lnTo>
                  <a:lnTo>
                    <a:pt x="480674" y="3201598"/>
                  </a:lnTo>
                  <a:lnTo>
                    <a:pt x="509769" y="3223240"/>
                  </a:lnTo>
                  <a:lnTo>
                    <a:pt x="543521" y="3241274"/>
                  </a:lnTo>
                  <a:lnTo>
                    <a:pt x="577273" y="3256902"/>
                  </a:lnTo>
                  <a:lnTo>
                    <a:pt x="611025" y="3265318"/>
                  </a:lnTo>
                  <a:lnTo>
                    <a:pt x="672709" y="3276139"/>
                  </a:lnTo>
                  <a:lnTo>
                    <a:pt x="737886" y="3280948"/>
                  </a:lnTo>
                  <a:lnTo>
                    <a:pt x="806552" y="3278543"/>
                  </a:lnTo>
                  <a:lnTo>
                    <a:pt x="874056" y="3271330"/>
                  </a:lnTo>
                  <a:lnTo>
                    <a:pt x="941560" y="3262914"/>
                  </a:lnTo>
                  <a:lnTo>
                    <a:pt x="1005573" y="3249689"/>
                  </a:lnTo>
                  <a:lnTo>
                    <a:pt x="1062602" y="3234059"/>
                  </a:lnTo>
                  <a:lnTo>
                    <a:pt x="1112647" y="3217228"/>
                  </a:lnTo>
                  <a:lnTo>
                    <a:pt x="1133597" y="3210015"/>
                  </a:lnTo>
                  <a:lnTo>
                    <a:pt x="1161529" y="3201598"/>
                  </a:lnTo>
                  <a:lnTo>
                    <a:pt x="1191790" y="3193183"/>
                  </a:lnTo>
                  <a:lnTo>
                    <a:pt x="1223213" y="3184767"/>
                  </a:lnTo>
                  <a:lnTo>
                    <a:pt x="1256965" y="3179958"/>
                  </a:lnTo>
                  <a:lnTo>
                    <a:pt x="1290717" y="3177554"/>
                  </a:lnTo>
                  <a:lnTo>
                    <a:pt x="1319814" y="3182363"/>
                  </a:lnTo>
                  <a:lnTo>
                    <a:pt x="1345419" y="3193183"/>
                  </a:lnTo>
                  <a:lnTo>
                    <a:pt x="1368696" y="3214824"/>
                  </a:lnTo>
                  <a:lnTo>
                    <a:pt x="1389645" y="3249689"/>
                  </a:lnTo>
                  <a:lnTo>
                    <a:pt x="1409430" y="3294173"/>
                  </a:lnTo>
                  <a:lnTo>
                    <a:pt x="1428052" y="3345869"/>
                  </a:lnTo>
                  <a:lnTo>
                    <a:pt x="1443182" y="3404780"/>
                  </a:lnTo>
                  <a:lnTo>
                    <a:pt x="1458312" y="3466094"/>
                  </a:lnTo>
                  <a:lnTo>
                    <a:pt x="1471115" y="3529813"/>
                  </a:lnTo>
                  <a:lnTo>
                    <a:pt x="1482754" y="3594736"/>
                  </a:lnTo>
                  <a:lnTo>
                    <a:pt x="1487029" y="3618138"/>
                  </a:lnTo>
                  <a:lnTo>
                    <a:pt x="3090086" y="3618138"/>
                  </a:lnTo>
                  <a:lnTo>
                    <a:pt x="3088874" y="3615173"/>
                  </a:lnTo>
                  <a:lnTo>
                    <a:pt x="3067926" y="3553859"/>
                  </a:lnTo>
                  <a:lnTo>
                    <a:pt x="3049304" y="3486532"/>
                  </a:lnTo>
                  <a:lnTo>
                    <a:pt x="3030682" y="3420409"/>
                  </a:lnTo>
                  <a:lnTo>
                    <a:pt x="3019039" y="3381117"/>
                  </a:lnTo>
                  <a:cubicBezTo>
                    <a:pt x="2916596" y="3085457"/>
                    <a:pt x="2189761" y="2865156"/>
                    <a:pt x="1581345" y="2720212"/>
                  </a:cubicBezTo>
                  <a:cubicBezTo>
                    <a:pt x="1045124" y="2571338"/>
                    <a:pt x="651082" y="2065638"/>
                    <a:pt x="651082" y="1464934"/>
                  </a:cubicBezTo>
                  <a:cubicBezTo>
                    <a:pt x="651082" y="745769"/>
                    <a:pt x="1018501" y="171149"/>
                    <a:pt x="1912553" y="162771"/>
                  </a:cubicBezTo>
                  <a:cubicBezTo>
                    <a:pt x="2250796" y="159602"/>
                    <a:pt x="2458856" y="294299"/>
                    <a:pt x="2635535" y="395564"/>
                  </a:cubicBezTo>
                  <a:lnTo>
                    <a:pt x="2633024" y="398652"/>
                  </a:lnTo>
                  <a:cubicBezTo>
                    <a:pt x="3097872" y="776605"/>
                    <a:pt x="3170184" y="1459033"/>
                    <a:pt x="2794867" y="1926012"/>
                  </a:cubicBezTo>
                  <a:lnTo>
                    <a:pt x="2957653" y="2056846"/>
                  </a:lnTo>
                  <a:cubicBezTo>
                    <a:pt x="3404939" y="1500322"/>
                    <a:pt x="3318761" y="687035"/>
                    <a:pt x="2764776" y="236609"/>
                  </a:cubicBezTo>
                  <a:lnTo>
                    <a:pt x="2763561" y="238103"/>
                  </a:lnTo>
                  <a:lnTo>
                    <a:pt x="2752521" y="230833"/>
                  </a:lnTo>
                  <a:lnTo>
                    <a:pt x="2653593" y="176731"/>
                  </a:lnTo>
                  <a:lnTo>
                    <a:pt x="2545354" y="131046"/>
                  </a:lnTo>
                  <a:lnTo>
                    <a:pt x="2433624" y="88967"/>
                  </a:lnTo>
                  <a:lnTo>
                    <a:pt x="2312583" y="56506"/>
                  </a:lnTo>
                  <a:lnTo>
                    <a:pt x="2185723" y="30056"/>
                  </a:lnTo>
                  <a:lnTo>
                    <a:pt x="2053042" y="12022"/>
                  </a:lnTo>
                  <a:lnTo>
                    <a:pt x="1913381" y="120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ko-KR" altLang="en-US" sz="2701" dirty="0"/>
            </a:p>
          </p:txBody>
        </p:sp>
      </p:grpSp>
      <p:grpSp>
        <p:nvGrpSpPr>
          <p:cNvPr id="37" name="object 14"/>
          <p:cNvGrpSpPr/>
          <p:nvPr/>
        </p:nvGrpSpPr>
        <p:grpSpPr>
          <a:xfrm>
            <a:off x="6824634" y="829764"/>
            <a:ext cx="3178810" cy="1574800"/>
            <a:chOff x="1198638" y="1100834"/>
            <a:chExt cx="3178810" cy="1574800"/>
          </a:xfrm>
        </p:grpSpPr>
        <p:sp>
          <p:nvSpPr>
            <p:cNvPr id="38" name="object 15"/>
            <p:cNvSpPr/>
            <p:nvPr/>
          </p:nvSpPr>
          <p:spPr>
            <a:xfrm>
              <a:off x="1312761" y="1130108"/>
              <a:ext cx="3029585" cy="1484630"/>
            </a:xfrm>
            <a:custGeom>
              <a:avLst/>
              <a:gdLst/>
              <a:ahLst/>
              <a:cxnLst/>
              <a:rect l="l" t="t" r="r" b="b"/>
              <a:pathLst>
                <a:path w="3029585" h="1484630">
                  <a:moveTo>
                    <a:pt x="3012660" y="12721"/>
                  </a:moveTo>
                  <a:lnTo>
                    <a:pt x="1653782" y="12721"/>
                  </a:lnTo>
                  <a:lnTo>
                    <a:pt x="1709321" y="9662"/>
                  </a:lnTo>
                  <a:lnTo>
                    <a:pt x="1819973" y="5061"/>
                  </a:lnTo>
                  <a:lnTo>
                    <a:pt x="2028705" y="56"/>
                  </a:lnTo>
                  <a:lnTo>
                    <a:pt x="2078241" y="0"/>
                  </a:lnTo>
                  <a:lnTo>
                    <a:pt x="2127375" y="2196"/>
                  </a:lnTo>
                  <a:lnTo>
                    <a:pt x="2168881" y="7012"/>
                  </a:lnTo>
                  <a:lnTo>
                    <a:pt x="2168881" y="7784"/>
                  </a:lnTo>
                  <a:lnTo>
                    <a:pt x="2193084" y="7784"/>
                  </a:lnTo>
                  <a:lnTo>
                    <a:pt x="2195631" y="10964"/>
                  </a:lnTo>
                  <a:lnTo>
                    <a:pt x="3010587" y="11381"/>
                  </a:lnTo>
                  <a:lnTo>
                    <a:pt x="3012660" y="12721"/>
                  </a:lnTo>
                  <a:close/>
                </a:path>
                <a:path w="3029585" h="1484630">
                  <a:moveTo>
                    <a:pt x="3009740" y="10834"/>
                  </a:moveTo>
                  <a:lnTo>
                    <a:pt x="2887430" y="10834"/>
                  </a:lnTo>
                  <a:lnTo>
                    <a:pt x="2958992" y="245"/>
                  </a:lnTo>
                  <a:lnTo>
                    <a:pt x="2994839" y="1199"/>
                  </a:lnTo>
                  <a:lnTo>
                    <a:pt x="3009740" y="10834"/>
                  </a:lnTo>
                  <a:close/>
                </a:path>
                <a:path w="3029585" h="1484630">
                  <a:moveTo>
                    <a:pt x="2193084" y="7784"/>
                  </a:moveTo>
                  <a:lnTo>
                    <a:pt x="2175531" y="7784"/>
                  </a:lnTo>
                  <a:lnTo>
                    <a:pt x="2168881" y="7012"/>
                  </a:lnTo>
                  <a:lnTo>
                    <a:pt x="2168881" y="5731"/>
                  </a:lnTo>
                  <a:lnTo>
                    <a:pt x="2177582" y="5594"/>
                  </a:lnTo>
                  <a:lnTo>
                    <a:pt x="2179669" y="5036"/>
                  </a:lnTo>
                  <a:lnTo>
                    <a:pt x="2178830" y="4483"/>
                  </a:lnTo>
                  <a:lnTo>
                    <a:pt x="2185181" y="5331"/>
                  </a:lnTo>
                  <a:lnTo>
                    <a:pt x="2193084" y="7784"/>
                  </a:lnTo>
                  <a:close/>
                </a:path>
                <a:path w="3029585" h="1484630">
                  <a:moveTo>
                    <a:pt x="3010587" y="11381"/>
                  </a:moveTo>
                  <a:lnTo>
                    <a:pt x="2385356" y="11381"/>
                  </a:lnTo>
                  <a:lnTo>
                    <a:pt x="2545435" y="6939"/>
                  </a:lnTo>
                  <a:lnTo>
                    <a:pt x="2755883" y="5255"/>
                  </a:lnTo>
                  <a:lnTo>
                    <a:pt x="2790255" y="5459"/>
                  </a:lnTo>
                  <a:lnTo>
                    <a:pt x="2814516" y="6365"/>
                  </a:lnTo>
                  <a:lnTo>
                    <a:pt x="2863169" y="9721"/>
                  </a:lnTo>
                  <a:lnTo>
                    <a:pt x="2887430" y="10834"/>
                  </a:lnTo>
                  <a:lnTo>
                    <a:pt x="3009740" y="10834"/>
                  </a:lnTo>
                  <a:lnTo>
                    <a:pt x="3010587" y="11381"/>
                  </a:lnTo>
                  <a:close/>
                </a:path>
                <a:path w="3029585" h="1484630">
                  <a:moveTo>
                    <a:pt x="3019811" y="19209"/>
                  </a:moveTo>
                  <a:lnTo>
                    <a:pt x="1532557" y="19209"/>
                  </a:lnTo>
                  <a:lnTo>
                    <a:pt x="1562521" y="16618"/>
                  </a:lnTo>
                  <a:lnTo>
                    <a:pt x="1592623" y="14663"/>
                  </a:lnTo>
                  <a:lnTo>
                    <a:pt x="1622842" y="13239"/>
                  </a:lnTo>
                  <a:lnTo>
                    <a:pt x="1653457" y="12219"/>
                  </a:lnTo>
                  <a:lnTo>
                    <a:pt x="1653782" y="12721"/>
                  </a:lnTo>
                  <a:lnTo>
                    <a:pt x="3012660" y="12721"/>
                  </a:lnTo>
                  <a:lnTo>
                    <a:pt x="3018629" y="16581"/>
                  </a:lnTo>
                  <a:lnTo>
                    <a:pt x="3019811" y="19209"/>
                  </a:lnTo>
                  <a:close/>
                </a:path>
                <a:path w="3029585" h="1484630">
                  <a:moveTo>
                    <a:pt x="3025661" y="35414"/>
                  </a:moveTo>
                  <a:lnTo>
                    <a:pt x="531602" y="35414"/>
                  </a:lnTo>
                  <a:lnTo>
                    <a:pt x="850341" y="33324"/>
                  </a:lnTo>
                  <a:lnTo>
                    <a:pt x="868554" y="32723"/>
                  </a:lnTo>
                  <a:lnTo>
                    <a:pt x="904978" y="29918"/>
                  </a:lnTo>
                  <a:lnTo>
                    <a:pt x="923189" y="29051"/>
                  </a:lnTo>
                  <a:lnTo>
                    <a:pt x="1278632" y="21025"/>
                  </a:lnTo>
                  <a:lnTo>
                    <a:pt x="1481780" y="18986"/>
                  </a:lnTo>
                  <a:lnTo>
                    <a:pt x="3019811" y="19209"/>
                  </a:lnTo>
                  <a:lnTo>
                    <a:pt x="3024104" y="28758"/>
                  </a:lnTo>
                  <a:lnTo>
                    <a:pt x="3025661" y="35414"/>
                  </a:lnTo>
                  <a:close/>
                </a:path>
                <a:path w="3029585" h="1484630">
                  <a:moveTo>
                    <a:pt x="48935" y="1452261"/>
                  </a:moveTo>
                  <a:lnTo>
                    <a:pt x="35319" y="1401589"/>
                  </a:lnTo>
                  <a:lnTo>
                    <a:pt x="32701" y="1332010"/>
                  </a:lnTo>
                  <a:lnTo>
                    <a:pt x="31502" y="1287434"/>
                  </a:lnTo>
                  <a:lnTo>
                    <a:pt x="30363" y="1237266"/>
                  </a:lnTo>
                  <a:lnTo>
                    <a:pt x="29274" y="1182205"/>
                  </a:lnTo>
                  <a:lnTo>
                    <a:pt x="28225" y="1122950"/>
                  </a:lnTo>
                  <a:lnTo>
                    <a:pt x="27206" y="1060199"/>
                  </a:lnTo>
                  <a:lnTo>
                    <a:pt x="26206" y="994653"/>
                  </a:lnTo>
                  <a:lnTo>
                    <a:pt x="22204" y="718486"/>
                  </a:lnTo>
                  <a:lnTo>
                    <a:pt x="21151" y="649445"/>
                  </a:lnTo>
                  <a:lnTo>
                    <a:pt x="20058" y="581802"/>
                  </a:lnTo>
                  <a:lnTo>
                    <a:pt x="18915" y="516255"/>
                  </a:lnTo>
                  <a:lnTo>
                    <a:pt x="17710" y="453505"/>
                  </a:lnTo>
                  <a:lnTo>
                    <a:pt x="16434" y="394250"/>
                  </a:lnTo>
                  <a:lnTo>
                    <a:pt x="15077" y="339189"/>
                  </a:lnTo>
                  <a:lnTo>
                    <a:pt x="13630" y="289022"/>
                  </a:lnTo>
                  <a:lnTo>
                    <a:pt x="12080" y="244447"/>
                  </a:lnTo>
                  <a:lnTo>
                    <a:pt x="10420" y="206163"/>
                  </a:lnTo>
                  <a:lnTo>
                    <a:pt x="6725" y="151265"/>
                  </a:lnTo>
                  <a:lnTo>
                    <a:pt x="714" y="114136"/>
                  </a:lnTo>
                  <a:lnTo>
                    <a:pt x="0" y="92011"/>
                  </a:lnTo>
                  <a:lnTo>
                    <a:pt x="24895" y="53886"/>
                  </a:lnTo>
                  <a:lnTo>
                    <a:pt x="71058" y="36470"/>
                  </a:lnTo>
                  <a:lnTo>
                    <a:pt x="88543" y="32999"/>
                  </a:lnTo>
                  <a:lnTo>
                    <a:pt x="90165" y="31974"/>
                  </a:lnTo>
                  <a:lnTo>
                    <a:pt x="91965" y="31146"/>
                  </a:lnTo>
                  <a:lnTo>
                    <a:pt x="94165" y="30341"/>
                  </a:lnTo>
                  <a:lnTo>
                    <a:pt x="117527" y="24721"/>
                  </a:lnTo>
                  <a:lnTo>
                    <a:pt x="141351" y="23334"/>
                  </a:lnTo>
                  <a:lnTo>
                    <a:pt x="217115" y="24918"/>
                  </a:lnTo>
                  <a:lnTo>
                    <a:pt x="243028" y="26237"/>
                  </a:lnTo>
                  <a:lnTo>
                    <a:pt x="268884" y="27827"/>
                  </a:lnTo>
                  <a:lnTo>
                    <a:pt x="294967" y="29036"/>
                  </a:lnTo>
                  <a:lnTo>
                    <a:pt x="484238" y="34877"/>
                  </a:lnTo>
                  <a:lnTo>
                    <a:pt x="531602" y="35414"/>
                  </a:lnTo>
                  <a:lnTo>
                    <a:pt x="3025661" y="35414"/>
                  </a:lnTo>
                  <a:lnTo>
                    <a:pt x="3027176" y="41896"/>
                  </a:lnTo>
                  <a:lnTo>
                    <a:pt x="3028238" y="55775"/>
                  </a:lnTo>
                  <a:lnTo>
                    <a:pt x="3027679" y="70176"/>
                  </a:lnTo>
                  <a:lnTo>
                    <a:pt x="3029278" y="89697"/>
                  </a:lnTo>
                  <a:lnTo>
                    <a:pt x="3026258" y="109141"/>
                  </a:lnTo>
                  <a:lnTo>
                    <a:pt x="3020560" y="128397"/>
                  </a:lnTo>
                  <a:lnTo>
                    <a:pt x="3014129" y="147351"/>
                  </a:lnTo>
                  <a:lnTo>
                    <a:pt x="3013179" y="150261"/>
                  </a:lnTo>
                  <a:lnTo>
                    <a:pt x="3012429" y="153174"/>
                  </a:lnTo>
                  <a:lnTo>
                    <a:pt x="3011554" y="156086"/>
                  </a:lnTo>
                  <a:lnTo>
                    <a:pt x="3011129" y="158896"/>
                  </a:lnTo>
                  <a:lnTo>
                    <a:pt x="3008204" y="228678"/>
                  </a:lnTo>
                  <a:lnTo>
                    <a:pt x="3007269" y="268635"/>
                  </a:lnTo>
                  <a:lnTo>
                    <a:pt x="3006325" y="315688"/>
                  </a:lnTo>
                  <a:lnTo>
                    <a:pt x="3005371" y="368948"/>
                  </a:lnTo>
                  <a:lnTo>
                    <a:pt x="3004404" y="427528"/>
                  </a:lnTo>
                  <a:lnTo>
                    <a:pt x="3003421" y="490542"/>
                  </a:lnTo>
                  <a:lnTo>
                    <a:pt x="3002422" y="557102"/>
                  </a:lnTo>
                  <a:lnTo>
                    <a:pt x="2999298" y="769189"/>
                  </a:lnTo>
                  <a:lnTo>
                    <a:pt x="2998208" y="841063"/>
                  </a:lnTo>
                  <a:lnTo>
                    <a:pt x="2997091" y="912048"/>
                  </a:lnTo>
                  <a:lnTo>
                    <a:pt x="2995943" y="981257"/>
                  </a:lnTo>
                  <a:lnTo>
                    <a:pt x="2994763" y="1047803"/>
                  </a:lnTo>
                  <a:lnTo>
                    <a:pt x="2993548" y="1110798"/>
                  </a:lnTo>
                  <a:lnTo>
                    <a:pt x="2992297" y="1169356"/>
                  </a:lnTo>
                  <a:lnTo>
                    <a:pt x="2991008" y="1222589"/>
                  </a:lnTo>
                  <a:lnTo>
                    <a:pt x="2989677" y="1269610"/>
                  </a:lnTo>
                  <a:lnTo>
                    <a:pt x="2988304" y="1309532"/>
                  </a:lnTo>
                  <a:lnTo>
                    <a:pt x="2985420" y="1364533"/>
                  </a:lnTo>
                  <a:lnTo>
                    <a:pt x="2983905" y="1377836"/>
                  </a:lnTo>
                  <a:lnTo>
                    <a:pt x="2981256" y="1401762"/>
                  </a:lnTo>
                  <a:lnTo>
                    <a:pt x="2976405" y="1425074"/>
                  </a:lnTo>
                  <a:lnTo>
                    <a:pt x="2961278" y="1442067"/>
                  </a:lnTo>
                  <a:lnTo>
                    <a:pt x="2939725" y="1445266"/>
                  </a:lnTo>
                  <a:lnTo>
                    <a:pt x="2877868" y="1445266"/>
                  </a:lnTo>
                  <a:lnTo>
                    <a:pt x="2828272" y="1445892"/>
                  </a:lnTo>
                  <a:lnTo>
                    <a:pt x="2721183" y="1450857"/>
                  </a:lnTo>
                  <a:lnTo>
                    <a:pt x="106297" y="1450857"/>
                  </a:lnTo>
                  <a:lnTo>
                    <a:pt x="57160" y="1451936"/>
                  </a:lnTo>
                  <a:lnTo>
                    <a:pt x="48935" y="1452261"/>
                  </a:lnTo>
                  <a:close/>
                </a:path>
                <a:path w="3029585" h="1484630">
                  <a:moveTo>
                    <a:pt x="2927805" y="1447036"/>
                  </a:moveTo>
                  <a:lnTo>
                    <a:pt x="2877868" y="1445266"/>
                  </a:lnTo>
                  <a:lnTo>
                    <a:pt x="2939725" y="1445266"/>
                  </a:lnTo>
                  <a:lnTo>
                    <a:pt x="2927805" y="1447036"/>
                  </a:lnTo>
                  <a:close/>
                </a:path>
                <a:path w="3029585" h="1484630">
                  <a:moveTo>
                    <a:pt x="550916" y="1466043"/>
                  </a:moveTo>
                  <a:lnTo>
                    <a:pt x="501454" y="1466028"/>
                  </a:lnTo>
                  <a:lnTo>
                    <a:pt x="451977" y="1464839"/>
                  </a:lnTo>
                  <a:lnTo>
                    <a:pt x="402498" y="1462801"/>
                  </a:lnTo>
                  <a:lnTo>
                    <a:pt x="204818" y="1452625"/>
                  </a:lnTo>
                  <a:lnTo>
                    <a:pt x="155520" y="1451194"/>
                  </a:lnTo>
                  <a:lnTo>
                    <a:pt x="106297" y="1450857"/>
                  </a:lnTo>
                  <a:lnTo>
                    <a:pt x="2721183" y="1450857"/>
                  </a:lnTo>
                  <a:lnTo>
                    <a:pt x="2679455" y="1452611"/>
                  </a:lnTo>
                  <a:lnTo>
                    <a:pt x="2005899" y="1464286"/>
                  </a:lnTo>
                  <a:lnTo>
                    <a:pt x="609444" y="1464286"/>
                  </a:lnTo>
                  <a:lnTo>
                    <a:pt x="606414" y="1464411"/>
                  </a:lnTo>
                  <a:lnTo>
                    <a:pt x="603379" y="1464411"/>
                  </a:lnTo>
                  <a:lnTo>
                    <a:pt x="600352" y="1464561"/>
                  </a:lnTo>
                  <a:lnTo>
                    <a:pt x="550916" y="1466043"/>
                  </a:lnTo>
                  <a:close/>
                </a:path>
                <a:path w="3029585" h="1484630">
                  <a:moveTo>
                    <a:pt x="722713" y="1466592"/>
                  </a:moveTo>
                  <a:lnTo>
                    <a:pt x="685113" y="1466311"/>
                  </a:lnTo>
                  <a:lnTo>
                    <a:pt x="647319" y="1465542"/>
                  </a:lnTo>
                  <a:lnTo>
                    <a:pt x="609444" y="1464286"/>
                  </a:lnTo>
                  <a:lnTo>
                    <a:pt x="2005899" y="1464286"/>
                  </a:lnTo>
                  <a:lnTo>
                    <a:pt x="1887157" y="1465886"/>
                  </a:lnTo>
                  <a:lnTo>
                    <a:pt x="1882520" y="1466386"/>
                  </a:lnTo>
                  <a:lnTo>
                    <a:pt x="760004" y="1466386"/>
                  </a:lnTo>
                  <a:lnTo>
                    <a:pt x="722713" y="1466592"/>
                  </a:lnTo>
                  <a:close/>
                </a:path>
                <a:path w="3029585" h="1484630">
                  <a:moveTo>
                    <a:pt x="879889" y="1470286"/>
                  </a:moveTo>
                  <a:lnTo>
                    <a:pt x="849921" y="1469793"/>
                  </a:lnTo>
                  <a:lnTo>
                    <a:pt x="819948" y="1468870"/>
                  </a:lnTo>
                  <a:lnTo>
                    <a:pt x="760004" y="1466386"/>
                  </a:lnTo>
                  <a:lnTo>
                    <a:pt x="1882520" y="1466386"/>
                  </a:lnTo>
                  <a:lnTo>
                    <a:pt x="1859055" y="1468775"/>
                  </a:lnTo>
                  <a:lnTo>
                    <a:pt x="1095280" y="1468775"/>
                  </a:lnTo>
                  <a:lnTo>
                    <a:pt x="879889" y="1470286"/>
                  </a:lnTo>
                  <a:close/>
                </a:path>
                <a:path w="3029585" h="1484630">
                  <a:moveTo>
                    <a:pt x="1311114" y="1474292"/>
                  </a:moveTo>
                  <a:lnTo>
                    <a:pt x="1256877" y="1473625"/>
                  </a:lnTo>
                  <a:lnTo>
                    <a:pt x="1149066" y="1469439"/>
                  </a:lnTo>
                  <a:lnTo>
                    <a:pt x="1095280" y="1468775"/>
                  </a:lnTo>
                  <a:lnTo>
                    <a:pt x="1859055" y="1468775"/>
                  </a:lnTo>
                  <a:lnTo>
                    <a:pt x="1820358" y="1472261"/>
                  </a:lnTo>
                  <a:lnTo>
                    <a:pt x="1419608" y="1472261"/>
                  </a:lnTo>
                  <a:lnTo>
                    <a:pt x="1365361" y="1473750"/>
                  </a:lnTo>
                  <a:lnTo>
                    <a:pt x="1311114" y="1474292"/>
                  </a:lnTo>
                  <a:close/>
                </a:path>
                <a:path w="3029585" h="1484630">
                  <a:moveTo>
                    <a:pt x="1640732" y="1484336"/>
                  </a:moveTo>
                  <a:lnTo>
                    <a:pt x="1588951" y="1483282"/>
                  </a:lnTo>
                  <a:lnTo>
                    <a:pt x="1485736" y="1477621"/>
                  </a:lnTo>
                  <a:lnTo>
                    <a:pt x="1433983" y="1476061"/>
                  </a:lnTo>
                  <a:lnTo>
                    <a:pt x="1427783" y="1476011"/>
                  </a:lnTo>
                  <a:lnTo>
                    <a:pt x="1423058" y="1474511"/>
                  </a:lnTo>
                  <a:lnTo>
                    <a:pt x="1419608" y="1472261"/>
                  </a:lnTo>
                  <a:lnTo>
                    <a:pt x="1820358" y="1472261"/>
                  </a:lnTo>
                  <a:lnTo>
                    <a:pt x="1744091" y="1479105"/>
                  </a:lnTo>
                  <a:lnTo>
                    <a:pt x="1692446" y="1482721"/>
                  </a:lnTo>
                  <a:lnTo>
                    <a:pt x="1640732" y="1484336"/>
                  </a:lnTo>
                  <a:close/>
                </a:path>
              </a:pathLst>
            </a:custGeom>
            <a:solidFill>
              <a:srgbClr val="FFFFFF"/>
            </a:solidFill>
          </p:spPr>
          <p:txBody>
            <a:bodyPr wrap="square" lIns="0" tIns="0" rIns="0" bIns="0" rtlCol="0"/>
            <a:lstStyle/>
            <a:p>
              <a:endParaRPr/>
            </a:p>
          </p:txBody>
        </p:sp>
        <p:sp>
          <p:nvSpPr>
            <p:cNvPr id="39" name="object 16"/>
            <p:cNvSpPr/>
            <p:nvPr/>
          </p:nvSpPr>
          <p:spPr>
            <a:xfrm>
              <a:off x="1198638" y="1100834"/>
              <a:ext cx="3178810" cy="1574800"/>
            </a:xfrm>
            <a:custGeom>
              <a:avLst/>
              <a:gdLst/>
              <a:ahLst/>
              <a:cxnLst/>
              <a:rect l="l" t="t" r="r" b="b"/>
              <a:pathLst>
                <a:path w="3178810" h="1574800">
                  <a:moveTo>
                    <a:pt x="3115843" y="1485900"/>
                  </a:moveTo>
                  <a:lnTo>
                    <a:pt x="2019155" y="1485900"/>
                  </a:lnTo>
                  <a:lnTo>
                    <a:pt x="2066829" y="1473200"/>
                  </a:lnTo>
                  <a:lnTo>
                    <a:pt x="2971423" y="1473200"/>
                  </a:lnTo>
                  <a:lnTo>
                    <a:pt x="2998430" y="1460500"/>
                  </a:lnTo>
                  <a:lnTo>
                    <a:pt x="3075975" y="1460500"/>
                  </a:lnTo>
                  <a:lnTo>
                    <a:pt x="3085121" y="1447800"/>
                  </a:lnTo>
                  <a:lnTo>
                    <a:pt x="3086120" y="1422400"/>
                  </a:lnTo>
                  <a:lnTo>
                    <a:pt x="3085052" y="1409700"/>
                  </a:lnTo>
                  <a:lnTo>
                    <a:pt x="3085111" y="1397000"/>
                  </a:lnTo>
                  <a:lnTo>
                    <a:pt x="3085368" y="1371600"/>
                  </a:lnTo>
                  <a:lnTo>
                    <a:pt x="3085810" y="1333500"/>
                  </a:lnTo>
                  <a:lnTo>
                    <a:pt x="3086424" y="1295400"/>
                  </a:lnTo>
                  <a:lnTo>
                    <a:pt x="3087199" y="1244600"/>
                  </a:lnTo>
                  <a:lnTo>
                    <a:pt x="3088120" y="1193800"/>
                  </a:lnTo>
                  <a:lnTo>
                    <a:pt x="3089176" y="1130300"/>
                  </a:lnTo>
                  <a:lnTo>
                    <a:pt x="3090355" y="1066800"/>
                  </a:lnTo>
                  <a:lnTo>
                    <a:pt x="3091643" y="1003300"/>
                  </a:lnTo>
                  <a:lnTo>
                    <a:pt x="3093028" y="927100"/>
                  </a:lnTo>
                  <a:lnTo>
                    <a:pt x="3094498" y="863600"/>
                  </a:lnTo>
                  <a:lnTo>
                    <a:pt x="3096040" y="787400"/>
                  </a:lnTo>
                  <a:lnTo>
                    <a:pt x="3097641" y="711200"/>
                  </a:lnTo>
                  <a:lnTo>
                    <a:pt x="3099288" y="647700"/>
                  </a:lnTo>
                  <a:lnTo>
                    <a:pt x="3100971" y="571500"/>
                  </a:lnTo>
                  <a:lnTo>
                    <a:pt x="3106097" y="381000"/>
                  </a:lnTo>
                  <a:lnTo>
                    <a:pt x="3107790" y="330200"/>
                  </a:lnTo>
                  <a:lnTo>
                    <a:pt x="3109455" y="279400"/>
                  </a:lnTo>
                  <a:lnTo>
                    <a:pt x="3111079" y="241300"/>
                  </a:lnTo>
                  <a:lnTo>
                    <a:pt x="3112649" y="215900"/>
                  </a:lnTo>
                  <a:lnTo>
                    <a:pt x="3114152" y="190500"/>
                  </a:lnTo>
                  <a:lnTo>
                    <a:pt x="3115577" y="177800"/>
                  </a:lnTo>
                  <a:lnTo>
                    <a:pt x="3119220" y="152400"/>
                  </a:lnTo>
                  <a:lnTo>
                    <a:pt x="3122108" y="127000"/>
                  </a:lnTo>
                  <a:lnTo>
                    <a:pt x="3123600" y="101600"/>
                  </a:lnTo>
                  <a:lnTo>
                    <a:pt x="3123052" y="76200"/>
                  </a:lnTo>
                  <a:lnTo>
                    <a:pt x="3121884" y="63500"/>
                  </a:lnTo>
                  <a:lnTo>
                    <a:pt x="3117327" y="38100"/>
                  </a:lnTo>
                  <a:lnTo>
                    <a:pt x="3105101" y="25400"/>
                  </a:lnTo>
                  <a:lnTo>
                    <a:pt x="1567955" y="25400"/>
                  </a:lnTo>
                  <a:lnTo>
                    <a:pt x="1669960" y="12700"/>
                  </a:lnTo>
                  <a:lnTo>
                    <a:pt x="2018817" y="12700"/>
                  </a:lnTo>
                  <a:lnTo>
                    <a:pt x="2067177" y="0"/>
                  </a:lnTo>
                  <a:lnTo>
                    <a:pt x="3138625" y="0"/>
                  </a:lnTo>
                  <a:lnTo>
                    <a:pt x="3162127" y="25400"/>
                  </a:lnTo>
                  <a:lnTo>
                    <a:pt x="3175230" y="63500"/>
                  </a:lnTo>
                  <a:lnTo>
                    <a:pt x="3178283" y="101600"/>
                  </a:lnTo>
                  <a:lnTo>
                    <a:pt x="3174896" y="139700"/>
                  </a:lnTo>
                  <a:lnTo>
                    <a:pt x="3168677" y="177800"/>
                  </a:lnTo>
                  <a:lnTo>
                    <a:pt x="3167095" y="190500"/>
                  </a:lnTo>
                  <a:lnTo>
                    <a:pt x="3165439" y="215900"/>
                  </a:lnTo>
                  <a:lnTo>
                    <a:pt x="3163722" y="241300"/>
                  </a:lnTo>
                  <a:lnTo>
                    <a:pt x="3161959" y="279400"/>
                  </a:lnTo>
                  <a:lnTo>
                    <a:pt x="3158349" y="381000"/>
                  </a:lnTo>
                  <a:lnTo>
                    <a:pt x="3156529" y="444500"/>
                  </a:lnTo>
                  <a:lnTo>
                    <a:pt x="3152929" y="571500"/>
                  </a:lnTo>
                  <a:lnTo>
                    <a:pt x="3151176" y="647700"/>
                  </a:lnTo>
                  <a:lnTo>
                    <a:pt x="3149473" y="723900"/>
                  </a:lnTo>
                  <a:lnTo>
                    <a:pt x="3147833" y="787400"/>
                  </a:lnTo>
                  <a:lnTo>
                    <a:pt x="3146271" y="863600"/>
                  </a:lnTo>
                  <a:lnTo>
                    <a:pt x="3144800" y="939800"/>
                  </a:lnTo>
                  <a:lnTo>
                    <a:pt x="3143434" y="1003300"/>
                  </a:lnTo>
                  <a:lnTo>
                    <a:pt x="3142186" y="1066800"/>
                  </a:lnTo>
                  <a:lnTo>
                    <a:pt x="3141071" y="1130300"/>
                  </a:lnTo>
                  <a:lnTo>
                    <a:pt x="3140102" y="1193800"/>
                  </a:lnTo>
                  <a:lnTo>
                    <a:pt x="3139293" y="1244600"/>
                  </a:lnTo>
                  <a:lnTo>
                    <a:pt x="3138657" y="1295400"/>
                  </a:lnTo>
                  <a:lnTo>
                    <a:pt x="3138209" y="1333500"/>
                  </a:lnTo>
                  <a:lnTo>
                    <a:pt x="3138045" y="1358900"/>
                  </a:lnTo>
                  <a:lnTo>
                    <a:pt x="3137930" y="1397000"/>
                  </a:lnTo>
                  <a:lnTo>
                    <a:pt x="3138127" y="1409700"/>
                  </a:lnTo>
                  <a:lnTo>
                    <a:pt x="3138622" y="1435100"/>
                  </a:lnTo>
                  <a:lnTo>
                    <a:pt x="3135974" y="1447800"/>
                  </a:lnTo>
                  <a:lnTo>
                    <a:pt x="3126234" y="1473200"/>
                  </a:lnTo>
                  <a:lnTo>
                    <a:pt x="3115843" y="1485900"/>
                  </a:lnTo>
                  <a:close/>
                </a:path>
                <a:path w="3178810" h="1574800">
                  <a:moveTo>
                    <a:pt x="253210" y="25400"/>
                  </a:moveTo>
                  <a:lnTo>
                    <a:pt x="234408" y="25400"/>
                  </a:lnTo>
                  <a:lnTo>
                    <a:pt x="238863" y="12700"/>
                  </a:lnTo>
                  <a:lnTo>
                    <a:pt x="253210" y="25400"/>
                  </a:lnTo>
                  <a:close/>
                </a:path>
                <a:path w="3178810" h="1574800">
                  <a:moveTo>
                    <a:pt x="1567955" y="25400"/>
                  </a:moveTo>
                  <a:lnTo>
                    <a:pt x="395643" y="25400"/>
                  </a:lnTo>
                  <a:lnTo>
                    <a:pt x="425854" y="12700"/>
                  </a:lnTo>
                  <a:lnTo>
                    <a:pt x="1565380" y="12700"/>
                  </a:lnTo>
                  <a:lnTo>
                    <a:pt x="1567955" y="25400"/>
                  </a:lnTo>
                  <a:close/>
                </a:path>
                <a:path w="3178810" h="1574800">
                  <a:moveTo>
                    <a:pt x="2999526" y="1562100"/>
                  </a:moveTo>
                  <a:lnTo>
                    <a:pt x="366456" y="1562100"/>
                  </a:lnTo>
                  <a:lnTo>
                    <a:pt x="314953" y="1549400"/>
                  </a:lnTo>
                  <a:lnTo>
                    <a:pt x="84661" y="1549400"/>
                  </a:lnTo>
                  <a:lnTo>
                    <a:pt x="50453" y="1524000"/>
                  </a:lnTo>
                  <a:lnTo>
                    <a:pt x="35398" y="1511300"/>
                  </a:lnTo>
                  <a:lnTo>
                    <a:pt x="28708" y="1485900"/>
                  </a:lnTo>
                  <a:lnTo>
                    <a:pt x="27204" y="1447800"/>
                  </a:lnTo>
                  <a:lnTo>
                    <a:pt x="27708" y="1435100"/>
                  </a:lnTo>
                  <a:lnTo>
                    <a:pt x="27656" y="1397000"/>
                  </a:lnTo>
                  <a:lnTo>
                    <a:pt x="27405" y="1358900"/>
                  </a:lnTo>
                  <a:lnTo>
                    <a:pt x="27027" y="1320800"/>
                  </a:lnTo>
                  <a:lnTo>
                    <a:pt x="25957" y="1219200"/>
                  </a:lnTo>
                  <a:lnTo>
                    <a:pt x="22259" y="876300"/>
                  </a:lnTo>
                  <a:lnTo>
                    <a:pt x="20731" y="736600"/>
                  </a:lnTo>
                  <a:lnTo>
                    <a:pt x="20026" y="660400"/>
                  </a:lnTo>
                  <a:lnTo>
                    <a:pt x="19382" y="596900"/>
                  </a:lnTo>
                  <a:lnTo>
                    <a:pt x="18816" y="533400"/>
                  </a:lnTo>
                  <a:lnTo>
                    <a:pt x="17991" y="419100"/>
                  </a:lnTo>
                  <a:lnTo>
                    <a:pt x="17822" y="381000"/>
                  </a:lnTo>
                  <a:lnTo>
                    <a:pt x="17774" y="292100"/>
                  </a:lnTo>
                  <a:lnTo>
                    <a:pt x="18043" y="266700"/>
                  </a:lnTo>
                  <a:lnTo>
                    <a:pt x="18511" y="254000"/>
                  </a:lnTo>
                  <a:lnTo>
                    <a:pt x="11435" y="241300"/>
                  </a:lnTo>
                  <a:lnTo>
                    <a:pt x="6269" y="228600"/>
                  </a:lnTo>
                  <a:lnTo>
                    <a:pt x="3262" y="215900"/>
                  </a:lnTo>
                  <a:lnTo>
                    <a:pt x="2666" y="190500"/>
                  </a:lnTo>
                  <a:lnTo>
                    <a:pt x="2730" y="177800"/>
                  </a:lnTo>
                  <a:lnTo>
                    <a:pt x="2535" y="165100"/>
                  </a:lnTo>
                  <a:lnTo>
                    <a:pt x="3117" y="152400"/>
                  </a:lnTo>
                  <a:lnTo>
                    <a:pt x="5508" y="139700"/>
                  </a:lnTo>
                  <a:lnTo>
                    <a:pt x="1980" y="127000"/>
                  </a:lnTo>
                  <a:lnTo>
                    <a:pt x="0" y="114300"/>
                  </a:lnTo>
                  <a:lnTo>
                    <a:pt x="841" y="114300"/>
                  </a:lnTo>
                  <a:lnTo>
                    <a:pt x="5778" y="101600"/>
                  </a:lnTo>
                  <a:lnTo>
                    <a:pt x="15912" y="88900"/>
                  </a:lnTo>
                  <a:lnTo>
                    <a:pt x="94858" y="88900"/>
                  </a:lnTo>
                  <a:lnTo>
                    <a:pt x="116473" y="63500"/>
                  </a:lnTo>
                  <a:lnTo>
                    <a:pt x="144938" y="50800"/>
                  </a:lnTo>
                  <a:lnTo>
                    <a:pt x="180289" y="38100"/>
                  </a:lnTo>
                  <a:lnTo>
                    <a:pt x="222563" y="25400"/>
                  </a:lnTo>
                  <a:lnTo>
                    <a:pt x="2310216" y="25400"/>
                  </a:lnTo>
                  <a:lnTo>
                    <a:pt x="2260624" y="38100"/>
                  </a:lnTo>
                  <a:lnTo>
                    <a:pt x="2000642" y="38100"/>
                  </a:lnTo>
                  <a:lnTo>
                    <a:pt x="1947125" y="50800"/>
                  </a:lnTo>
                  <a:lnTo>
                    <a:pt x="1419789" y="50800"/>
                  </a:lnTo>
                  <a:lnTo>
                    <a:pt x="1367165" y="63500"/>
                  </a:lnTo>
                  <a:lnTo>
                    <a:pt x="232377" y="63500"/>
                  </a:lnTo>
                  <a:lnTo>
                    <a:pt x="191299" y="76200"/>
                  </a:lnTo>
                  <a:lnTo>
                    <a:pt x="148104" y="101600"/>
                  </a:lnTo>
                  <a:lnTo>
                    <a:pt x="133105" y="152400"/>
                  </a:lnTo>
                  <a:lnTo>
                    <a:pt x="135287" y="190500"/>
                  </a:lnTo>
                  <a:lnTo>
                    <a:pt x="142064" y="228600"/>
                  </a:lnTo>
                  <a:lnTo>
                    <a:pt x="150349" y="266700"/>
                  </a:lnTo>
                  <a:lnTo>
                    <a:pt x="157055" y="304800"/>
                  </a:lnTo>
                  <a:lnTo>
                    <a:pt x="158637" y="368300"/>
                  </a:lnTo>
                  <a:lnTo>
                    <a:pt x="158974" y="406400"/>
                  </a:lnTo>
                  <a:lnTo>
                    <a:pt x="159228" y="457200"/>
                  </a:lnTo>
                  <a:lnTo>
                    <a:pt x="159406" y="508000"/>
                  </a:lnTo>
                  <a:lnTo>
                    <a:pt x="159522" y="571500"/>
                  </a:lnTo>
                  <a:lnTo>
                    <a:pt x="159454" y="787400"/>
                  </a:lnTo>
                  <a:lnTo>
                    <a:pt x="159341" y="863600"/>
                  </a:lnTo>
                  <a:lnTo>
                    <a:pt x="159186" y="939800"/>
                  </a:lnTo>
                  <a:lnTo>
                    <a:pt x="158857" y="1066800"/>
                  </a:lnTo>
                  <a:lnTo>
                    <a:pt x="158075" y="1295400"/>
                  </a:lnTo>
                  <a:lnTo>
                    <a:pt x="157390" y="1447800"/>
                  </a:lnTo>
                  <a:lnTo>
                    <a:pt x="156596" y="1460500"/>
                  </a:lnTo>
                  <a:lnTo>
                    <a:pt x="213068" y="1460500"/>
                  </a:lnTo>
                  <a:lnTo>
                    <a:pt x="239717" y="1473200"/>
                  </a:lnTo>
                  <a:lnTo>
                    <a:pt x="530191" y="1473200"/>
                  </a:lnTo>
                  <a:lnTo>
                    <a:pt x="578555" y="1485900"/>
                  </a:lnTo>
                  <a:lnTo>
                    <a:pt x="3115843" y="1485900"/>
                  </a:lnTo>
                  <a:lnTo>
                    <a:pt x="3105452" y="1498600"/>
                  </a:lnTo>
                  <a:lnTo>
                    <a:pt x="3022402" y="1498600"/>
                  </a:lnTo>
                  <a:lnTo>
                    <a:pt x="3028111" y="1524000"/>
                  </a:lnTo>
                  <a:lnTo>
                    <a:pt x="3020637" y="1536700"/>
                  </a:lnTo>
                  <a:lnTo>
                    <a:pt x="2999526" y="1562100"/>
                  </a:lnTo>
                  <a:close/>
                </a:path>
                <a:path w="3178810" h="1574800">
                  <a:moveTo>
                    <a:pt x="3023877" y="38100"/>
                  </a:moveTo>
                  <a:lnTo>
                    <a:pt x="2837102" y="38100"/>
                  </a:lnTo>
                  <a:lnTo>
                    <a:pt x="2790345" y="25400"/>
                  </a:lnTo>
                  <a:lnTo>
                    <a:pt x="3052515" y="25400"/>
                  </a:lnTo>
                  <a:lnTo>
                    <a:pt x="3023877" y="38100"/>
                  </a:lnTo>
                  <a:close/>
                </a:path>
                <a:path w="3178810" h="1574800">
                  <a:moveTo>
                    <a:pt x="1345331" y="1485900"/>
                  </a:moveTo>
                  <a:lnTo>
                    <a:pt x="1037893" y="1485900"/>
                  </a:lnTo>
                  <a:lnTo>
                    <a:pt x="1140032" y="1473200"/>
                  </a:lnTo>
                  <a:lnTo>
                    <a:pt x="1294179" y="1473200"/>
                  </a:lnTo>
                  <a:lnTo>
                    <a:pt x="1345331" y="1485900"/>
                  </a:lnTo>
                  <a:close/>
                </a:path>
                <a:path w="3178810" h="1574800">
                  <a:moveTo>
                    <a:pt x="1353256" y="1574800"/>
                  </a:moveTo>
                  <a:lnTo>
                    <a:pt x="587173" y="1574800"/>
                  </a:lnTo>
                  <a:lnTo>
                    <a:pt x="530845" y="1562100"/>
                  </a:lnTo>
                  <a:lnTo>
                    <a:pt x="1404160" y="1562100"/>
                  </a:lnTo>
                  <a:lnTo>
                    <a:pt x="1353256" y="1574800"/>
                  </a:lnTo>
                  <a:close/>
                </a:path>
                <a:path w="3178810" h="1574800">
                  <a:moveTo>
                    <a:pt x="1556622" y="1574800"/>
                  </a:moveTo>
                  <a:lnTo>
                    <a:pt x="1455008" y="1574800"/>
                  </a:lnTo>
                  <a:lnTo>
                    <a:pt x="1404160" y="1562100"/>
                  </a:lnTo>
                  <a:lnTo>
                    <a:pt x="1607430" y="1562100"/>
                  </a:lnTo>
                  <a:lnTo>
                    <a:pt x="1556622" y="1574800"/>
                  </a:lnTo>
                  <a:close/>
                </a:path>
                <a:path w="3178810" h="1574800">
                  <a:moveTo>
                    <a:pt x="2936431" y="1574800"/>
                  </a:moveTo>
                  <a:lnTo>
                    <a:pt x="1768210" y="1574800"/>
                  </a:lnTo>
                  <a:lnTo>
                    <a:pt x="1714589" y="1562100"/>
                  </a:lnTo>
                  <a:lnTo>
                    <a:pt x="2964327" y="1562100"/>
                  </a:lnTo>
                  <a:lnTo>
                    <a:pt x="2936431" y="1574800"/>
                  </a:lnTo>
                  <a:close/>
                </a:path>
              </a:pathLst>
            </a:custGeom>
            <a:solidFill>
              <a:srgbClr val="0A0B0B"/>
            </a:solidFill>
          </p:spPr>
          <p:txBody>
            <a:bodyPr wrap="square" lIns="0" tIns="0" rIns="0" bIns="0" rtlCol="0"/>
            <a:lstStyle/>
            <a:p>
              <a:endParaRPr/>
            </a:p>
          </p:txBody>
        </p:sp>
      </p:grpSp>
      <p:grpSp>
        <p:nvGrpSpPr>
          <p:cNvPr id="40" name="object 20"/>
          <p:cNvGrpSpPr/>
          <p:nvPr/>
        </p:nvGrpSpPr>
        <p:grpSpPr>
          <a:xfrm>
            <a:off x="6552585" y="1221802"/>
            <a:ext cx="803275" cy="734695"/>
            <a:chOff x="820790" y="1470397"/>
            <a:chExt cx="803275" cy="734695"/>
          </a:xfrm>
        </p:grpSpPr>
        <p:sp>
          <p:nvSpPr>
            <p:cNvPr id="41" name="object 21"/>
            <p:cNvSpPr/>
            <p:nvPr/>
          </p:nvSpPr>
          <p:spPr>
            <a:xfrm>
              <a:off x="820790" y="1470397"/>
              <a:ext cx="803275" cy="734695"/>
            </a:xfrm>
            <a:custGeom>
              <a:avLst/>
              <a:gdLst/>
              <a:ahLst/>
              <a:cxnLst/>
              <a:rect l="l" t="t" r="r" b="b"/>
              <a:pathLst>
                <a:path w="803275" h="734694">
                  <a:moveTo>
                    <a:pt x="339906" y="734616"/>
                  </a:moveTo>
                  <a:lnTo>
                    <a:pt x="289452" y="731515"/>
                  </a:lnTo>
                  <a:lnTo>
                    <a:pt x="239062" y="722681"/>
                  </a:lnTo>
                  <a:lnTo>
                    <a:pt x="190118" y="708066"/>
                  </a:lnTo>
                  <a:lnTo>
                    <a:pt x="143999" y="687622"/>
                  </a:lnTo>
                  <a:lnTo>
                    <a:pt x="102087" y="661300"/>
                  </a:lnTo>
                  <a:lnTo>
                    <a:pt x="65763" y="629052"/>
                  </a:lnTo>
                  <a:lnTo>
                    <a:pt x="36408" y="590830"/>
                  </a:lnTo>
                  <a:lnTo>
                    <a:pt x="15402" y="546586"/>
                  </a:lnTo>
                  <a:lnTo>
                    <a:pt x="2690" y="488566"/>
                  </a:lnTo>
                  <a:lnTo>
                    <a:pt x="0" y="428904"/>
                  </a:lnTo>
                  <a:lnTo>
                    <a:pt x="1552" y="387240"/>
                  </a:lnTo>
                  <a:lnTo>
                    <a:pt x="5788" y="345773"/>
                  </a:lnTo>
                  <a:lnTo>
                    <a:pt x="13173" y="304821"/>
                  </a:lnTo>
                  <a:lnTo>
                    <a:pt x="24169" y="264704"/>
                  </a:lnTo>
                  <a:lnTo>
                    <a:pt x="39301" y="225782"/>
                  </a:lnTo>
                  <a:lnTo>
                    <a:pt x="59717" y="185640"/>
                  </a:lnTo>
                  <a:lnTo>
                    <a:pt x="84958" y="146125"/>
                  </a:lnTo>
                  <a:lnTo>
                    <a:pt x="114567" y="109086"/>
                  </a:lnTo>
                  <a:lnTo>
                    <a:pt x="148083" y="76368"/>
                  </a:lnTo>
                  <a:lnTo>
                    <a:pt x="185048" y="49820"/>
                  </a:lnTo>
                  <a:lnTo>
                    <a:pt x="225002" y="31288"/>
                  </a:lnTo>
                  <a:lnTo>
                    <a:pt x="267486" y="22619"/>
                  </a:lnTo>
                  <a:lnTo>
                    <a:pt x="287423" y="13231"/>
                  </a:lnTo>
                  <a:lnTo>
                    <a:pt x="308021" y="6176"/>
                  </a:lnTo>
                  <a:lnTo>
                    <a:pt x="329223" y="1687"/>
                  </a:lnTo>
                  <a:lnTo>
                    <a:pt x="350974" y="0"/>
                  </a:lnTo>
                  <a:lnTo>
                    <a:pt x="398718" y="1230"/>
                  </a:lnTo>
                  <a:lnTo>
                    <a:pt x="450916" y="6052"/>
                  </a:lnTo>
                  <a:lnTo>
                    <a:pt x="505082" y="14888"/>
                  </a:lnTo>
                  <a:lnTo>
                    <a:pt x="558727" y="28158"/>
                  </a:lnTo>
                  <a:lnTo>
                    <a:pt x="609365" y="46284"/>
                  </a:lnTo>
                  <a:lnTo>
                    <a:pt x="654509" y="69685"/>
                  </a:lnTo>
                  <a:lnTo>
                    <a:pt x="691671" y="98784"/>
                  </a:lnTo>
                  <a:lnTo>
                    <a:pt x="735507" y="157401"/>
                  </a:lnTo>
                  <a:lnTo>
                    <a:pt x="766503" y="224422"/>
                  </a:lnTo>
                  <a:lnTo>
                    <a:pt x="782530" y="270328"/>
                  </a:lnTo>
                  <a:lnTo>
                    <a:pt x="794814" y="317465"/>
                  </a:lnTo>
                  <a:lnTo>
                    <a:pt x="802085" y="365286"/>
                  </a:lnTo>
                  <a:lnTo>
                    <a:pt x="803074" y="413245"/>
                  </a:lnTo>
                  <a:lnTo>
                    <a:pt x="796510" y="460796"/>
                  </a:lnTo>
                  <a:lnTo>
                    <a:pt x="781095" y="507604"/>
                  </a:lnTo>
                  <a:lnTo>
                    <a:pt x="757662" y="550934"/>
                  </a:lnTo>
                  <a:lnTo>
                    <a:pt x="727362" y="590064"/>
                  </a:lnTo>
                  <a:lnTo>
                    <a:pt x="691345" y="624270"/>
                  </a:lnTo>
                  <a:lnTo>
                    <a:pt x="650763" y="652831"/>
                  </a:lnTo>
                  <a:lnTo>
                    <a:pt x="589299" y="682506"/>
                  </a:lnTo>
                  <a:lnTo>
                    <a:pt x="523648" y="701601"/>
                  </a:lnTo>
                  <a:lnTo>
                    <a:pt x="479344" y="716649"/>
                  </a:lnTo>
                  <a:lnTo>
                    <a:pt x="433561" y="726977"/>
                  </a:lnTo>
                  <a:lnTo>
                    <a:pt x="386885" y="732870"/>
                  </a:lnTo>
                  <a:lnTo>
                    <a:pt x="339906" y="734616"/>
                  </a:lnTo>
                  <a:close/>
                </a:path>
              </a:pathLst>
            </a:custGeom>
            <a:solidFill>
              <a:srgbClr val="0A0B0B"/>
            </a:solidFill>
          </p:spPr>
          <p:txBody>
            <a:bodyPr wrap="square" lIns="0" tIns="0" rIns="0" bIns="0" rtlCol="0"/>
            <a:lstStyle/>
            <a:p>
              <a:endParaRPr/>
            </a:p>
          </p:txBody>
        </p:sp>
        <p:sp>
          <p:nvSpPr>
            <p:cNvPr id="42" name="object 22"/>
            <p:cNvSpPr/>
            <p:nvPr/>
          </p:nvSpPr>
          <p:spPr>
            <a:xfrm>
              <a:off x="917085" y="1492592"/>
              <a:ext cx="684530" cy="668020"/>
            </a:xfrm>
            <a:custGeom>
              <a:avLst/>
              <a:gdLst/>
              <a:ahLst/>
              <a:cxnLst/>
              <a:rect l="l" t="t" r="r" b="b"/>
              <a:pathLst>
                <a:path w="684530" h="668019">
                  <a:moveTo>
                    <a:pt x="318726" y="668026"/>
                  </a:moveTo>
                  <a:lnTo>
                    <a:pt x="271416" y="665120"/>
                  </a:lnTo>
                  <a:lnTo>
                    <a:pt x="224167" y="656838"/>
                  </a:lnTo>
                  <a:lnTo>
                    <a:pt x="178273" y="643134"/>
                  </a:lnTo>
                  <a:lnTo>
                    <a:pt x="135028" y="623964"/>
                  </a:lnTo>
                  <a:lnTo>
                    <a:pt x="95729" y="599282"/>
                  </a:lnTo>
                  <a:lnTo>
                    <a:pt x="61668" y="569044"/>
                  </a:lnTo>
                  <a:lnTo>
                    <a:pt x="34142" y="533203"/>
                  </a:lnTo>
                  <a:lnTo>
                    <a:pt x="14444" y="491716"/>
                  </a:lnTo>
                  <a:lnTo>
                    <a:pt x="2521" y="437309"/>
                  </a:lnTo>
                  <a:lnTo>
                    <a:pt x="0" y="381364"/>
                  </a:lnTo>
                  <a:lnTo>
                    <a:pt x="1457" y="342295"/>
                  </a:lnTo>
                  <a:lnTo>
                    <a:pt x="5430" y="303413"/>
                  </a:lnTo>
                  <a:lnTo>
                    <a:pt x="12354" y="265014"/>
                  </a:lnTo>
                  <a:lnTo>
                    <a:pt x="22664" y="227397"/>
                  </a:lnTo>
                  <a:lnTo>
                    <a:pt x="39861" y="184336"/>
                  </a:lnTo>
                  <a:lnTo>
                    <a:pt x="63798" y="140113"/>
                  </a:lnTo>
                  <a:lnTo>
                    <a:pt x="93777" y="97540"/>
                  </a:lnTo>
                  <a:lnTo>
                    <a:pt x="129098" y="59430"/>
                  </a:lnTo>
                  <a:lnTo>
                    <a:pt x="169064" y="28595"/>
                  </a:lnTo>
                  <a:lnTo>
                    <a:pt x="212976" y="7847"/>
                  </a:lnTo>
                  <a:lnTo>
                    <a:pt x="260134" y="0"/>
                  </a:lnTo>
                  <a:lnTo>
                    <a:pt x="304903" y="1152"/>
                  </a:lnTo>
                  <a:lnTo>
                    <a:pt x="353849" y="5674"/>
                  </a:lnTo>
                  <a:lnTo>
                    <a:pt x="404639" y="13959"/>
                  </a:lnTo>
                  <a:lnTo>
                    <a:pt x="454941" y="26402"/>
                  </a:lnTo>
                  <a:lnTo>
                    <a:pt x="502423" y="43397"/>
                  </a:lnTo>
                  <a:lnTo>
                    <a:pt x="544753" y="65341"/>
                  </a:lnTo>
                  <a:lnTo>
                    <a:pt x="579598" y="92627"/>
                  </a:lnTo>
                  <a:lnTo>
                    <a:pt x="620706" y="147592"/>
                  </a:lnTo>
                  <a:lnTo>
                    <a:pt x="649773" y="210437"/>
                  </a:lnTo>
                  <a:lnTo>
                    <a:pt x="664800" y="253483"/>
                  </a:lnTo>
                  <a:lnTo>
                    <a:pt x="676318" y="297683"/>
                  </a:lnTo>
                  <a:lnTo>
                    <a:pt x="683136" y="342525"/>
                  </a:lnTo>
                  <a:lnTo>
                    <a:pt x="684064" y="387495"/>
                  </a:lnTo>
                  <a:lnTo>
                    <a:pt x="677911" y="432081"/>
                  </a:lnTo>
                  <a:lnTo>
                    <a:pt x="663455" y="475974"/>
                  </a:lnTo>
                  <a:lnTo>
                    <a:pt x="641481" y="516605"/>
                  </a:lnTo>
                  <a:lnTo>
                    <a:pt x="613070" y="553296"/>
                  </a:lnTo>
                  <a:lnTo>
                    <a:pt x="579297" y="585371"/>
                  </a:lnTo>
                  <a:lnTo>
                    <a:pt x="541243" y="612153"/>
                  </a:lnTo>
                  <a:lnTo>
                    <a:pt x="500042" y="633302"/>
                  </a:lnTo>
                  <a:lnTo>
                    <a:pt x="456539" y="649145"/>
                  </a:lnTo>
                  <a:lnTo>
                    <a:pt x="411385" y="660001"/>
                  </a:lnTo>
                  <a:lnTo>
                    <a:pt x="365231" y="666188"/>
                  </a:lnTo>
                  <a:lnTo>
                    <a:pt x="318726" y="668026"/>
                  </a:lnTo>
                  <a:close/>
                </a:path>
              </a:pathLst>
            </a:custGeom>
            <a:solidFill>
              <a:srgbClr val="E19A42"/>
            </a:solidFill>
          </p:spPr>
          <p:txBody>
            <a:bodyPr wrap="square" lIns="0" tIns="0" rIns="0" bIns="0" rtlCol="0"/>
            <a:lstStyle/>
            <a:p>
              <a:endParaRPr/>
            </a:p>
          </p:txBody>
        </p:sp>
      </p:grpSp>
      <p:sp>
        <p:nvSpPr>
          <p:cNvPr id="43" name="object 23"/>
          <p:cNvSpPr txBox="1"/>
          <p:nvPr/>
        </p:nvSpPr>
        <p:spPr>
          <a:xfrm>
            <a:off x="6741637" y="1302129"/>
            <a:ext cx="448309" cy="574040"/>
          </a:xfrm>
          <a:prstGeom prst="rect">
            <a:avLst/>
          </a:prstGeom>
        </p:spPr>
        <p:txBody>
          <a:bodyPr vert="horz" wrap="square" lIns="0" tIns="12700" rIns="0" bIns="0" rtlCol="0">
            <a:spAutoFit/>
          </a:bodyPr>
          <a:lstStyle/>
          <a:p>
            <a:pPr marL="12700">
              <a:lnSpc>
                <a:spcPct val="100000"/>
              </a:lnSpc>
              <a:spcBef>
                <a:spcPts val="100"/>
              </a:spcBef>
            </a:pPr>
            <a:r>
              <a:rPr sz="3600" i="1" spc="-340" dirty="0">
                <a:latin typeface="Arial"/>
                <a:cs typeface="Arial"/>
              </a:rPr>
              <a:t>0</a:t>
            </a:r>
            <a:r>
              <a:rPr lang="en-US" sz="3600" i="1" spc="-340" dirty="0">
                <a:latin typeface="Arial"/>
                <a:cs typeface="Arial"/>
              </a:rPr>
              <a:t>2</a:t>
            </a:r>
            <a:endParaRPr sz="3600" dirty="0">
              <a:latin typeface="Arial"/>
              <a:cs typeface="Arial"/>
            </a:endParaRPr>
          </a:p>
        </p:txBody>
      </p:sp>
      <p:sp>
        <p:nvSpPr>
          <p:cNvPr id="44" name="Rectangle 43"/>
          <p:cNvSpPr/>
          <p:nvPr/>
        </p:nvSpPr>
        <p:spPr>
          <a:xfrm>
            <a:off x="7384452" y="1056676"/>
            <a:ext cx="2754396" cy="1200329"/>
          </a:xfrm>
          <a:prstGeom prst="rect">
            <a:avLst/>
          </a:prstGeom>
        </p:spPr>
        <p:txBody>
          <a:bodyPr wrap="square">
            <a:spAutoFit/>
          </a:bodyPr>
          <a:lstStyle/>
          <a:p>
            <a:r>
              <a:rPr lang="en-US" sz="2400" b="1" dirty="0">
                <a:solidFill>
                  <a:srgbClr val="FF0000"/>
                </a:solidFill>
                <a:latin typeface="Fira Sans Medium"/>
              </a:rPr>
              <a:t>EDI Improves Speed And Accuracy</a:t>
            </a:r>
            <a:endParaRPr lang="en-IN" sz="2400" b="1" dirty="0">
              <a:latin typeface="Fira Sans Medium"/>
            </a:endParaRPr>
          </a:p>
        </p:txBody>
      </p:sp>
    </p:spTree>
    <p:extLst>
      <p:ext uri="{BB962C8B-B14F-4D97-AF65-F5344CB8AC3E}">
        <p14:creationId xmlns:p14="http://schemas.microsoft.com/office/powerpoint/2010/main" val="33221558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4E0B14B-7F8B-4F33-A27A-B391453CE4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2970" y="763131"/>
            <a:ext cx="8647607" cy="5429439"/>
          </a:xfrm>
          <a:prstGeom prst="rect">
            <a:avLst/>
          </a:prstGeom>
        </p:spPr>
      </p:pic>
    </p:spTree>
    <p:extLst>
      <p:ext uri="{BB962C8B-B14F-4D97-AF65-F5344CB8AC3E}">
        <p14:creationId xmlns:p14="http://schemas.microsoft.com/office/powerpoint/2010/main" val="7077426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1507" y="768994"/>
            <a:ext cx="8630924" cy="5400534"/>
          </a:xfrm>
          <a:prstGeom prst="rect">
            <a:avLst/>
          </a:prstGeom>
        </p:spPr>
      </p:pic>
      <p:grpSp>
        <p:nvGrpSpPr>
          <p:cNvPr id="3" name="object 14"/>
          <p:cNvGrpSpPr/>
          <p:nvPr/>
        </p:nvGrpSpPr>
        <p:grpSpPr>
          <a:xfrm>
            <a:off x="2358869" y="3978407"/>
            <a:ext cx="3660953" cy="2067880"/>
            <a:chOff x="1198638" y="1100834"/>
            <a:chExt cx="3178810" cy="1574800"/>
          </a:xfrm>
        </p:grpSpPr>
        <p:sp>
          <p:nvSpPr>
            <p:cNvPr id="4" name="object 15"/>
            <p:cNvSpPr/>
            <p:nvPr/>
          </p:nvSpPr>
          <p:spPr>
            <a:xfrm>
              <a:off x="1312761" y="1130108"/>
              <a:ext cx="3029585" cy="1484630"/>
            </a:xfrm>
            <a:custGeom>
              <a:avLst/>
              <a:gdLst/>
              <a:ahLst/>
              <a:cxnLst/>
              <a:rect l="l" t="t" r="r" b="b"/>
              <a:pathLst>
                <a:path w="3029585" h="1484630">
                  <a:moveTo>
                    <a:pt x="3012660" y="12721"/>
                  </a:moveTo>
                  <a:lnTo>
                    <a:pt x="1653782" y="12721"/>
                  </a:lnTo>
                  <a:lnTo>
                    <a:pt x="1709321" y="9662"/>
                  </a:lnTo>
                  <a:lnTo>
                    <a:pt x="1819973" y="5061"/>
                  </a:lnTo>
                  <a:lnTo>
                    <a:pt x="2028705" y="56"/>
                  </a:lnTo>
                  <a:lnTo>
                    <a:pt x="2078241" y="0"/>
                  </a:lnTo>
                  <a:lnTo>
                    <a:pt x="2127375" y="2196"/>
                  </a:lnTo>
                  <a:lnTo>
                    <a:pt x="2168881" y="7012"/>
                  </a:lnTo>
                  <a:lnTo>
                    <a:pt x="2168881" y="7784"/>
                  </a:lnTo>
                  <a:lnTo>
                    <a:pt x="2193084" y="7784"/>
                  </a:lnTo>
                  <a:lnTo>
                    <a:pt x="2195631" y="10964"/>
                  </a:lnTo>
                  <a:lnTo>
                    <a:pt x="3010587" y="11381"/>
                  </a:lnTo>
                  <a:lnTo>
                    <a:pt x="3012660" y="12721"/>
                  </a:lnTo>
                  <a:close/>
                </a:path>
                <a:path w="3029585" h="1484630">
                  <a:moveTo>
                    <a:pt x="3009740" y="10834"/>
                  </a:moveTo>
                  <a:lnTo>
                    <a:pt x="2887430" y="10834"/>
                  </a:lnTo>
                  <a:lnTo>
                    <a:pt x="2958992" y="245"/>
                  </a:lnTo>
                  <a:lnTo>
                    <a:pt x="2994839" y="1199"/>
                  </a:lnTo>
                  <a:lnTo>
                    <a:pt x="3009740" y="10834"/>
                  </a:lnTo>
                  <a:close/>
                </a:path>
                <a:path w="3029585" h="1484630">
                  <a:moveTo>
                    <a:pt x="2193084" y="7784"/>
                  </a:moveTo>
                  <a:lnTo>
                    <a:pt x="2175531" y="7784"/>
                  </a:lnTo>
                  <a:lnTo>
                    <a:pt x="2168881" y="7012"/>
                  </a:lnTo>
                  <a:lnTo>
                    <a:pt x="2168881" y="5731"/>
                  </a:lnTo>
                  <a:lnTo>
                    <a:pt x="2177582" y="5594"/>
                  </a:lnTo>
                  <a:lnTo>
                    <a:pt x="2179669" y="5036"/>
                  </a:lnTo>
                  <a:lnTo>
                    <a:pt x="2178830" y="4483"/>
                  </a:lnTo>
                  <a:lnTo>
                    <a:pt x="2185181" y="5331"/>
                  </a:lnTo>
                  <a:lnTo>
                    <a:pt x="2193084" y="7784"/>
                  </a:lnTo>
                  <a:close/>
                </a:path>
                <a:path w="3029585" h="1484630">
                  <a:moveTo>
                    <a:pt x="3010587" y="11381"/>
                  </a:moveTo>
                  <a:lnTo>
                    <a:pt x="2385356" y="11381"/>
                  </a:lnTo>
                  <a:lnTo>
                    <a:pt x="2545435" y="6939"/>
                  </a:lnTo>
                  <a:lnTo>
                    <a:pt x="2755883" y="5255"/>
                  </a:lnTo>
                  <a:lnTo>
                    <a:pt x="2790255" y="5459"/>
                  </a:lnTo>
                  <a:lnTo>
                    <a:pt x="2814516" y="6365"/>
                  </a:lnTo>
                  <a:lnTo>
                    <a:pt x="2863169" y="9721"/>
                  </a:lnTo>
                  <a:lnTo>
                    <a:pt x="2887430" y="10834"/>
                  </a:lnTo>
                  <a:lnTo>
                    <a:pt x="3009740" y="10834"/>
                  </a:lnTo>
                  <a:lnTo>
                    <a:pt x="3010587" y="11381"/>
                  </a:lnTo>
                  <a:close/>
                </a:path>
                <a:path w="3029585" h="1484630">
                  <a:moveTo>
                    <a:pt x="3019811" y="19209"/>
                  </a:moveTo>
                  <a:lnTo>
                    <a:pt x="1532557" y="19209"/>
                  </a:lnTo>
                  <a:lnTo>
                    <a:pt x="1562521" y="16618"/>
                  </a:lnTo>
                  <a:lnTo>
                    <a:pt x="1592623" y="14663"/>
                  </a:lnTo>
                  <a:lnTo>
                    <a:pt x="1622842" y="13239"/>
                  </a:lnTo>
                  <a:lnTo>
                    <a:pt x="1653457" y="12219"/>
                  </a:lnTo>
                  <a:lnTo>
                    <a:pt x="1653782" y="12721"/>
                  </a:lnTo>
                  <a:lnTo>
                    <a:pt x="3012660" y="12721"/>
                  </a:lnTo>
                  <a:lnTo>
                    <a:pt x="3018629" y="16581"/>
                  </a:lnTo>
                  <a:lnTo>
                    <a:pt x="3019811" y="19209"/>
                  </a:lnTo>
                  <a:close/>
                </a:path>
                <a:path w="3029585" h="1484630">
                  <a:moveTo>
                    <a:pt x="3025661" y="35414"/>
                  </a:moveTo>
                  <a:lnTo>
                    <a:pt x="531602" y="35414"/>
                  </a:lnTo>
                  <a:lnTo>
                    <a:pt x="850341" y="33324"/>
                  </a:lnTo>
                  <a:lnTo>
                    <a:pt x="868554" y="32723"/>
                  </a:lnTo>
                  <a:lnTo>
                    <a:pt x="904978" y="29918"/>
                  </a:lnTo>
                  <a:lnTo>
                    <a:pt x="923189" y="29051"/>
                  </a:lnTo>
                  <a:lnTo>
                    <a:pt x="1278632" y="21025"/>
                  </a:lnTo>
                  <a:lnTo>
                    <a:pt x="1481780" y="18986"/>
                  </a:lnTo>
                  <a:lnTo>
                    <a:pt x="3019811" y="19209"/>
                  </a:lnTo>
                  <a:lnTo>
                    <a:pt x="3024104" y="28758"/>
                  </a:lnTo>
                  <a:lnTo>
                    <a:pt x="3025661" y="35414"/>
                  </a:lnTo>
                  <a:close/>
                </a:path>
                <a:path w="3029585" h="1484630">
                  <a:moveTo>
                    <a:pt x="48935" y="1452261"/>
                  </a:moveTo>
                  <a:lnTo>
                    <a:pt x="35319" y="1401589"/>
                  </a:lnTo>
                  <a:lnTo>
                    <a:pt x="32701" y="1332010"/>
                  </a:lnTo>
                  <a:lnTo>
                    <a:pt x="31502" y="1287434"/>
                  </a:lnTo>
                  <a:lnTo>
                    <a:pt x="30363" y="1237266"/>
                  </a:lnTo>
                  <a:lnTo>
                    <a:pt x="29274" y="1182205"/>
                  </a:lnTo>
                  <a:lnTo>
                    <a:pt x="28225" y="1122950"/>
                  </a:lnTo>
                  <a:lnTo>
                    <a:pt x="27206" y="1060199"/>
                  </a:lnTo>
                  <a:lnTo>
                    <a:pt x="26206" y="994653"/>
                  </a:lnTo>
                  <a:lnTo>
                    <a:pt x="22204" y="718486"/>
                  </a:lnTo>
                  <a:lnTo>
                    <a:pt x="21151" y="649445"/>
                  </a:lnTo>
                  <a:lnTo>
                    <a:pt x="20058" y="581802"/>
                  </a:lnTo>
                  <a:lnTo>
                    <a:pt x="18915" y="516255"/>
                  </a:lnTo>
                  <a:lnTo>
                    <a:pt x="17710" y="453505"/>
                  </a:lnTo>
                  <a:lnTo>
                    <a:pt x="16434" y="394250"/>
                  </a:lnTo>
                  <a:lnTo>
                    <a:pt x="15077" y="339189"/>
                  </a:lnTo>
                  <a:lnTo>
                    <a:pt x="13630" y="289022"/>
                  </a:lnTo>
                  <a:lnTo>
                    <a:pt x="12080" y="244447"/>
                  </a:lnTo>
                  <a:lnTo>
                    <a:pt x="10420" y="206163"/>
                  </a:lnTo>
                  <a:lnTo>
                    <a:pt x="6725" y="151265"/>
                  </a:lnTo>
                  <a:lnTo>
                    <a:pt x="714" y="114136"/>
                  </a:lnTo>
                  <a:lnTo>
                    <a:pt x="0" y="92011"/>
                  </a:lnTo>
                  <a:lnTo>
                    <a:pt x="24895" y="53886"/>
                  </a:lnTo>
                  <a:lnTo>
                    <a:pt x="71058" y="36470"/>
                  </a:lnTo>
                  <a:lnTo>
                    <a:pt x="88543" y="32999"/>
                  </a:lnTo>
                  <a:lnTo>
                    <a:pt x="90165" y="31974"/>
                  </a:lnTo>
                  <a:lnTo>
                    <a:pt x="91965" y="31146"/>
                  </a:lnTo>
                  <a:lnTo>
                    <a:pt x="94165" y="30341"/>
                  </a:lnTo>
                  <a:lnTo>
                    <a:pt x="117527" y="24721"/>
                  </a:lnTo>
                  <a:lnTo>
                    <a:pt x="141351" y="23334"/>
                  </a:lnTo>
                  <a:lnTo>
                    <a:pt x="217115" y="24918"/>
                  </a:lnTo>
                  <a:lnTo>
                    <a:pt x="243028" y="26237"/>
                  </a:lnTo>
                  <a:lnTo>
                    <a:pt x="268884" y="27827"/>
                  </a:lnTo>
                  <a:lnTo>
                    <a:pt x="294967" y="29036"/>
                  </a:lnTo>
                  <a:lnTo>
                    <a:pt x="484238" y="34877"/>
                  </a:lnTo>
                  <a:lnTo>
                    <a:pt x="531602" y="35414"/>
                  </a:lnTo>
                  <a:lnTo>
                    <a:pt x="3025661" y="35414"/>
                  </a:lnTo>
                  <a:lnTo>
                    <a:pt x="3027176" y="41896"/>
                  </a:lnTo>
                  <a:lnTo>
                    <a:pt x="3028238" y="55775"/>
                  </a:lnTo>
                  <a:lnTo>
                    <a:pt x="3027679" y="70176"/>
                  </a:lnTo>
                  <a:lnTo>
                    <a:pt x="3029278" y="89697"/>
                  </a:lnTo>
                  <a:lnTo>
                    <a:pt x="3026258" y="109141"/>
                  </a:lnTo>
                  <a:lnTo>
                    <a:pt x="3020560" y="128397"/>
                  </a:lnTo>
                  <a:lnTo>
                    <a:pt x="3014129" y="147351"/>
                  </a:lnTo>
                  <a:lnTo>
                    <a:pt x="3013179" y="150261"/>
                  </a:lnTo>
                  <a:lnTo>
                    <a:pt x="3012429" y="153174"/>
                  </a:lnTo>
                  <a:lnTo>
                    <a:pt x="3011554" y="156086"/>
                  </a:lnTo>
                  <a:lnTo>
                    <a:pt x="3011129" y="158896"/>
                  </a:lnTo>
                  <a:lnTo>
                    <a:pt x="3008204" y="228678"/>
                  </a:lnTo>
                  <a:lnTo>
                    <a:pt x="3007269" y="268635"/>
                  </a:lnTo>
                  <a:lnTo>
                    <a:pt x="3006325" y="315688"/>
                  </a:lnTo>
                  <a:lnTo>
                    <a:pt x="3005371" y="368948"/>
                  </a:lnTo>
                  <a:lnTo>
                    <a:pt x="3004404" y="427528"/>
                  </a:lnTo>
                  <a:lnTo>
                    <a:pt x="3003421" y="490542"/>
                  </a:lnTo>
                  <a:lnTo>
                    <a:pt x="3002422" y="557102"/>
                  </a:lnTo>
                  <a:lnTo>
                    <a:pt x="2999298" y="769189"/>
                  </a:lnTo>
                  <a:lnTo>
                    <a:pt x="2998208" y="841063"/>
                  </a:lnTo>
                  <a:lnTo>
                    <a:pt x="2997091" y="912048"/>
                  </a:lnTo>
                  <a:lnTo>
                    <a:pt x="2995943" y="981257"/>
                  </a:lnTo>
                  <a:lnTo>
                    <a:pt x="2994763" y="1047803"/>
                  </a:lnTo>
                  <a:lnTo>
                    <a:pt x="2993548" y="1110798"/>
                  </a:lnTo>
                  <a:lnTo>
                    <a:pt x="2992297" y="1169356"/>
                  </a:lnTo>
                  <a:lnTo>
                    <a:pt x="2991008" y="1222589"/>
                  </a:lnTo>
                  <a:lnTo>
                    <a:pt x="2989677" y="1269610"/>
                  </a:lnTo>
                  <a:lnTo>
                    <a:pt x="2988304" y="1309532"/>
                  </a:lnTo>
                  <a:lnTo>
                    <a:pt x="2985420" y="1364533"/>
                  </a:lnTo>
                  <a:lnTo>
                    <a:pt x="2983905" y="1377836"/>
                  </a:lnTo>
                  <a:lnTo>
                    <a:pt x="2981256" y="1401762"/>
                  </a:lnTo>
                  <a:lnTo>
                    <a:pt x="2976405" y="1425074"/>
                  </a:lnTo>
                  <a:lnTo>
                    <a:pt x="2961278" y="1442067"/>
                  </a:lnTo>
                  <a:lnTo>
                    <a:pt x="2939725" y="1445266"/>
                  </a:lnTo>
                  <a:lnTo>
                    <a:pt x="2877868" y="1445266"/>
                  </a:lnTo>
                  <a:lnTo>
                    <a:pt x="2828272" y="1445892"/>
                  </a:lnTo>
                  <a:lnTo>
                    <a:pt x="2721183" y="1450857"/>
                  </a:lnTo>
                  <a:lnTo>
                    <a:pt x="106297" y="1450857"/>
                  </a:lnTo>
                  <a:lnTo>
                    <a:pt x="57160" y="1451936"/>
                  </a:lnTo>
                  <a:lnTo>
                    <a:pt x="48935" y="1452261"/>
                  </a:lnTo>
                  <a:close/>
                </a:path>
                <a:path w="3029585" h="1484630">
                  <a:moveTo>
                    <a:pt x="2927805" y="1447036"/>
                  </a:moveTo>
                  <a:lnTo>
                    <a:pt x="2877868" y="1445266"/>
                  </a:lnTo>
                  <a:lnTo>
                    <a:pt x="2939725" y="1445266"/>
                  </a:lnTo>
                  <a:lnTo>
                    <a:pt x="2927805" y="1447036"/>
                  </a:lnTo>
                  <a:close/>
                </a:path>
                <a:path w="3029585" h="1484630">
                  <a:moveTo>
                    <a:pt x="550916" y="1466043"/>
                  </a:moveTo>
                  <a:lnTo>
                    <a:pt x="501454" y="1466028"/>
                  </a:lnTo>
                  <a:lnTo>
                    <a:pt x="451977" y="1464839"/>
                  </a:lnTo>
                  <a:lnTo>
                    <a:pt x="402498" y="1462801"/>
                  </a:lnTo>
                  <a:lnTo>
                    <a:pt x="204818" y="1452625"/>
                  </a:lnTo>
                  <a:lnTo>
                    <a:pt x="155520" y="1451194"/>
                  </a:lnTo>
                  <a:lnTo>
                    <a:pt x="106297" y="1450857"/>
                  </a:lnTo>
                  <a:lnTo>
                    <a:pt x="2721183" y="1450857"/>
                  </a:lnTo>
                  <a:lnTo>
                    <a:pt x="2679455" y="1452611"/>
                  </a:lnTo>
                  <a:lnTo>
                    <a:pt x="2005899" y="1464286"/>
                  </a:lnTo>
                  <a:lnTo>
                    <a:pt x="609444" y="1464286"/>
                  </a:lnTo>
                  <a:lnTo>
                    <a:pt x="606414" y="1464411"/>
                  </a:lnTo>
                  <a:lnTo>
                    <a:pt x="603379" y="1464411"/>
                  </a:lnTo>
                  <a:lnTo>
                    <a:pt x="600352" y="1464561"/>
                  </a:lnTo>
                  <a:lnTo>
                    <a:pt x="550916" y="1466043"/>
                  </a:lnTo>
                  <a:close/>
                </a:path>
                <a:path w="3029585" h="1484630">
                  <a:moveTo>
                    <a:pt x="722713" y="1466592"/>
                  </a:moveTo>
                  <a:lnTo>
                    <a:pt x="685113" y="1466311"/>
                  </a:lnTo>
                  <a:lnTo>
                    <a:pt x="647319" y="1465542"/>
                  </a:lnTo>
                  <a:lnTo>
                    <a:pt x="609444" y="1464286"/>
                  </a:lnTo>
                  <a:lnTo>
                    <a:pt x="2005899" y="1464286"/>
                  </a:lnTo>
                  <a:lnTo>
                    <a:pt x="1887157" y="1465886"/>
                  </a:lnTo>
                  <a:lnTo>
                    <a:pt x="1882520" y="1466386"/>
                  </a:lnTo>
                  <a:lnTo>
                    <a:pt x="760004" y="1466386"/>
                  </a:lnTo>
                  <a:lnTo>
                    <a:pt x="722713" y="1466592"/>
                  </a:lnTo>
                  <a:close/>
                </a:path>
                <a:path w="3029585" h="1484630">
                  <a:moveTo>
                    <a:pt x="879889" y="1470286"/>
                  </a:moveTo>
                  <a:lnTo>
                    <a:pt x="849921" y="1469793"/>
                  </a:lnTo>
                  <a:lnTo>
                    <a:pt x="819948" y="1468870"/>
                  </a:lnTo>
                  <a:lnTo>
                    <a:pt x="760004" y="1466386"/>
                  </a:lnTo>
                  <a:lnTo>
                    <a:pt x="1882520" y="1466386"/>
                  </a:lnTo>
                  <a:lnTo>
                    <a:pt x="1859055" y="1468775"/>
                  </a:lnTo>
                  <a:lnTo>
                    <a:pt x="1095280" y="1468775"/>
                  </a:lnTo>
                  <a:lnTo>
                    <a:pt x="879889" y="1470286"/>
                  </a:lnTo>
                  <a:close/>
                </a:path>
                <a:path w="3029585" h="1484630">
                  <a:moveTo>
                    <a:pt x="1311114" y="1474292"/>
                  </a:moveTo>
                  <a:lnTo>
                    <a:pt x="1256877" y="1473625"/>
                  </a:lnTo>
                  <a:lnTo>
                    <a:pt x="1149066" y="1469439"/>
                  </a:lnTo>
                  <a:lnTo>
                    <a:pt x="1095280" y="1468775"/>
                  </a:lnTo>
                  <a:lnTo>
                    <a:pt x="1859055" y="1468775"/>
                  </a:lnTo>
                  <a:lnTo>
                    <a:pt x="1820358" y="1472261"/>
                  </a:lnTo>
                  <a:lnTo>
                    <a:pt x="1419608" y="1472261"/>
                  </a:lnTo>
                  <a:lnTo>
                    <a:pt x="1365361" y="1473750"/>
                  </a:lnTo>
                  <a:lnTo>
                    <a:pt x="1311114" y="1474292"/>
                  </a:lnTo>
                  <a:close/>
                </a:path>
                <a:path w="3029585" h="1484630">
                  <a:moveTo>
                    <a:pt x="1640732" y="1484336"/>
                  </a:moveTo>
                  <a:lnTo>
                    <a:pt x="1588951" y="1483282"/>
                  </a:lnTo>
                  <a:lnTo>
                    <a:pt x="1485736" y="1477621"/>
                  </a:lnTo>
                  <a:lnTo>
                    <a:pt x="1433983" y="1476061"/>
                  </a:lnTo>
                  <a:lnTo>
                    <a:pt x="1427783" y="1476011"/>
                  </a:lnTo>
                  <a:lnTo>
                    <a:pt x="1423058" y="1474511"/>
                  </a:lnTo>
                  <a:lnTo>
                    <a:pt x="1419608" y="1472261"/>
                  </a:lnTo>
                  <a:lnTo>
                    <a:pt x="1820358" y="1472261"/>
                  </a:lnTo>
                  <a:lnTo>
                    <a:pt x="1744091" y="1479105"/>
                  </a:lnTo>
                  <a:lnTo>
                    <a:pt x="1692446" y="1482721"/>
                  </a:lnTo>
                  <a:lnTo>
                    <a:pt x="1640732" y="1484336"/>
                  </a:lnTo>
                  <a:close/>
                </a:path>
              </a:pathLst>
            </a:custGeom>
            <a:solidFill>
              <a:srgbClr val="FFFFFF"/>
            </a:solidFill>
          </p:spPr>
          <p:txBody>
            <a:bodyPr wrap="square" lIns="0" tIns="0" rIns="0" bIns="0" rtlCol="0"/>
            <a:lstStyle/>
            <a:p>
              <a:endParaRPr/>
            </a:p>
          </p:txBody>
        </p:sp>
        <p:sp>
          <p:nvSpPr>
            <p:cNvPr id="5" name="object 16"/>
            <p:cNvSpPr/>
            <p:nvPr/>
          </p:nvSpPr>
          <p:spPr>
            <a:xfrm>
              <a:off x="1198638" y="1100834"/>
              <a:ext cx="3178810" cy="1574800"/>
            </a:xfrm>
            <a:custGeom>
              <a:avLst/>
              <a:gdLst/>
              <a:ahLst/>
              <a:cxnLst/>
              <a:rect l="l" t="t" r="r" b="b"/>
              <a:pathLst>
                <a:path w="3178810" h="1574800">
                  <a:moveTo>
                    <a:pt x="3115843" y="1485900"/>
                  </a:moveTo>
                  <a:lnTo>
                    <a:pt x="2019155" y="1485900"/>
                  </a:lnTo>
                  <a:lnTo>
                    <a:pt x="2066829" y="1473200"/>
                  </a:lnTo>
                  <a:lnTo>
                    <a:pt x="2971423" y="1473200"/>
                  </a:lnTo>
                  <a:lnTo>
                    <a:pt x="2998430" y="1460500"/>
                  </a:lnTo>
                  <a:lnTo>
                    <a:pt x="3075975" y="1460500"/>
                  </a:lnTo>
                  <a:lnTo>
                    <a:pt x="3085121" y="1447800"/>
                  </a:lnTo>
                  <a:lnTo>
                    <a:pt x="3086120" y="1422400"/>
                  </a:lnTo>
                  <a:lnTo>
                    <a:pt x="3085052" y="1409700"/>
                  </a:lnTo>
                  <a:lnTo>
                    <a:pt x="3085111" y="1397000"/>
                  </a:lnTo>
                  <a:lnTo>
                    <a:pt x="3085368" y="1371600"/>
                  </a:lnTo>
                  <a:lnTo>
                    <a:pt x="3085810" y="1333500"/>
                  </a:lnTo>
                  <a:lnTo>
                    <a:pt x="3086424" y="1295400"/>
                  </a:lnTo>
                  <a:lnTo>
                    <a:pt x="3087199" y="1244600"/>
                  </a:lnTo>
                  <a:lnTo>
                    <a:pt x="3088120" y="1193800"/>
                  </a:lnTo>
                  <a:lnTo>
                    <a:pt x="3089176" y="1130300"/>
                  </a:lnTo>
                  <a:lnTo>
                    <a:pt x="3090355" y="1066800"/>
                  </a:lnTo>
                  <a:lnTo>
                    <a:pt x="3091643" y="1003300"/>
                  </a:lnTo>
                  <a:lnTo>
                    <a:pt x="3093028" y="927100"/>
                  </a:lnTo>
                  <a:lnTo>
                    <a:pt x="3094498" y="863600"/>
                  </a:lnTo>
                  <a:lnTo>
                    <a:pt x="3096040" y="787400"/>
                  </a:lnTo>
                  <a:lnTo>
                    <a:pt x="3097641" y="711200"/>
                  </a:lnTo>
                  <a:lnTo>
                    <a:pt x="3099288" y="647700"/>
                  </a:lnTo>
                  <a:lnTo>
                    <a:pt x="3100971" y="571500"/>
                  </a:lnTo>
                  <a:lnTo>
                    <a:pt x="3106097" y="381000"/>
                  </a:lnTo>
                  <a:lnTo>
                    <a:pt x="3107790" y="330200"/>
                  </a:lnTo>
                  <a:lnTo>
                    <a:pt x="3109455" y="279400"/>
                  </a:lnTo>
                  <a:lnTo>
                    <a:pt x="3111079" y="241300"/>
                  </a:lnTo>
                  <a:lnTo>
                    <a:pt x="3112649" y="215900"/>
                  </a:lnTo>
                  <a:lnTo>
                    <a:pt x="3114152" y="190500"/>
                  </a:lnTo>
                  <a:lnTo>
                    <a:pt x="3115577" y="177800"/>
                  </a:lnTo>
                  <a:lnTo>
                    <a:pt x="3119220" y="152400"/>
                  </a:lnTo>
                  <a:lnTo>
                    <a:pt x="3122108" y="127000"/>
                  </a:lnTo>
                  <a:lnTo>
                    <a:pt x="3123600" y="101600"/>
                  </a:lnTo>
                  <a:lnTo>
                    <a:pt x="3123052" y="76200"/>
                  </a:lnTo>
                  <a:lnTo>
                    <a:pt x="3121884" y="63500"/>
                  </a:lnTo>
                  <a:lnTo>
                    <a:pt x="3117327" y="38100"/>
                  </a:lnTo>
                  <a:lnTo>
                    <a:pt x="3105101" y="25400"/>
                  </a:lnTo>
                  <a:lnTo>
                    <a:pt x="1567955" y="25400"/>
                  </a:lnTo>
                  <a:lnTo>
                    <a:pt x="1669960" y="12700"/>
                  </a:lnTo>
                  <a:lnTo>
                    <a:pt x="2018817" y="12700"/>
                  </a:lnTo>
                  <a:lnTo>
                    <a:pt x="2067177" y="0"/>
                  </a:lnTo>
                  <a:lnTo>
                    <a:pt x="3138625" y="0"/>
                  </a:lnTo>
                  <a:lnTo>
                    <a:pt x="3162127" y="25400"/>
                  </a:lnTo>
                  <a:lnTo>
                    <a:pt x="3175230" y="63500"/>
                  </a:lnTo>
                  <a:lnTo>
                    <a:pt x="3178283" y="101600"/>
                  </a:lnTo>
                  <a:lnTo>
                    <a:pt x="3174896" y="139700"/>
                  </a:lnTo>
                  <a:lnTo>
                    <a:pt x="3168677" y="177800"/>
                  </a:lnTo>
                  <a:lnTo>
                    <a:pt x="3167095" y="190500"/>
                  </a:lnTo>
                  <a:lnTo>
                    <a:pt x="3165439" y="215900"/>
                  </a:lnTo>
                  <a:lnTo>
                    <a:pt x="3163722" y="241300"/>
                  </a:lnTo>
                  <a:lnTo>
                    <a:pt x="3161959" y="279400"/>
                  </a:lnTo>
                  <a:lnTo>
                    <a:pt x="3158349" y="381000"/>
                  </a:lnTo>
                  <a:lnTo>
                    <a:pt x="3156529" y="444500"/>
                  </a:lnTo>
                  <a:lnTo>
                    <a:pt x="3152929" y="571500"/>
                  </a:lnTo>
                  <a:lnTo>
                    <a:pt x="3151176" y="647700"/>
                  </a:lnTo>
                  <a:lnTo>
                    <a:pt x="3149473" y="723900"/>
                  </a:lnTo>
                  <a:lnTo>
                    <a:pt x="3147833" y="787400"/>
                  </a:lnTo>
                  <a:lnTo>
                    <a:pt x="3146271" y="863600"/>
                  </a:lnTo>
                  <a:lnTo>
                    <a:pt x="3144800" y="939800"/>
                  </a:lnTo>
                  <a:lnTo>
                    <a:pt x="3143434" y="1003300"/>
                  </a:lnTo>
                  <a:lnTo>
                    <a:pt x="3142186" y="1066800"/>
                  </a:lnTo>
                  <a:lnTo>
                    <a:pt x="3141071" y="1130300"/>
                  </a:lnTo>
                  <a:lnTo>
                    <a:pt x="3140102" y="1193800"/>
                  </a:lnTo>
                  <a:lnTo>
                    <a:pt x="3139293" y="1244600"/>
                  </a:lnTo>
                  <a:lnTo>
                    <a:pt x="3138657" y="1295400"/>
                  </a:lnTo>
                  <a:lnTo>
                    <a:pt x="3138209" y="1333500"/>
                  </a:lnTo>
                  <a:lnTo>
                    <a:pt x="3138045" y="1358900"/>
                  </a:lnTo>
                  <a:lnTo>
                    <a:pt x="3137930" y="1397000"/>
                  </a:lnTo>
                  <a:lnTo>
                    <a:pt x="3138127" y="1409700"/>
                  </a:lnTo>
                  <a:lnTo>
                    <a:pt x="3138622" y="1435100"/>
                  </a:lnTo>
                  <a:lnTo>
                    <a:pt x="3135974" y="1447800"/>
                  </a:lnTo>
                  <a:lnTo>
                    <a:pt x="3126234" y="1473200"/>
                  </a:lnTo>
                  <a:lnTo>
                    <a:pt x="3115843" y="1485900"/>
                  </a:lnTo>
                  <a:close/>
                </a:path>
                <a:path w="3178810" h="1574800">
                  <a:moveTo>
                    <a:pt x="253210" y="25400"/>
                  </a:moveTo>
                  <a:lnTo>
                    <a:pt x="234408" y="25400"/>
                  </a:lnTo>
                  <a:lnTo>
                    <a:pt x="238863" y="12700"/>
                  </a:lnTo>
                  <a:lnTo>
                    <a:pt x="253210" y="25400"/>
                  </a:lnTo>
                  <a:close/>
                </a:path>
                <a:path w="3178810" h="1574800">
                  <a:moveTo>
                    <a:pt x="1567955" y="25400"/>
                  </a:moveTo>
                  <a:lnTo>
                    <a:pt x="395643" y="25400"/>
                  </a:lnTo>
                  <a:lnTo>
                    <a:pt x="425854" y="12700"/>
                  </a:lnTo>
                  <a:lnTo>
                    <a:pt x="1565380" y="12700"/>
                  </a:lnTo>
                  <a:lnTo>
                    <a:pt x="1567955" y="25400"/>
                  </a:lnTo>
                  <a:close/>
                </a:path>
                <a:path w="3178810" h="1574800">
                  <a:moveTo>
                    <a:pt x="2999526" y="1562100"/>
                  </a:moveTo>
                  <a:lnTo>
                    <a:pt x="366456" y="1562100"/>
                  </a:lnTo>
                  <a:lnTo>
                    <a:pt x="314953" y="1549400"/>
                  </a:lnTo>
                  <a:lnTo>
                    <a:pt x="84661" y="1549400"/>
                  </a:lnTo>
                  <a:lnTo>
                    <a:pt x="50453" y="1524000"/>
                  </a:lnTo>
                  <a:lnTo>
                    <a:pt x="35398" y="1511300"/>
                  </a:lnTo>
                  <a:lnTo>
                    <a:pt x="28708" y="1485900"/>
                  </a:lnTo>
                  <a:lnTo>
                    <a:pt x="27204" y="1447800"/>
                  </a:lnTo>
                  <a:lnTo>
                    <a:pt x="27708" y="1435100"/>
                  </a:lnTo>
                  <a:lnTo>
                    <a:pt x="27656" y="1397000"/>
                  </a:lnTo>
                  <a:lnTo>
                    <a:pt x="27405" y="1358900"/>
                  </a:lnTo>
                  <a:lnTo>
                    <a:pt x="27027" y="1320800"/>
                  </a:lnTo>
                  <a:lnTo>
                    <a:pt x="25957" y="1219200"/>
                  </a:lnTo>
                  <a:lnTo>
                    <a:pt x="22259" y="876300"/>
                  </a:lnTo>
                  <a:lnTo>
                    <a:pt x="20731" y="736600"/>
                  </a:lnTo>
                  <a:lnTo>
                    <a:pt x="20026" y="660400"/>
                  </a:lnTo>
                  <a:lnTo>
                    <a:pt x="19382" y="596900"/>
                  </a:lnTo>
                  <a:lnTo>
                    <a:pt x="18816" y="533400"/>
                  </a:lnTo>
                  <a:lnTo>
                    <a:pt x="17991" y="419100"/>
                  </a:lnTo>
                  <a:lnTo>
                    <a:pt x="17822" y="381000"/>
                  </a:lnTo>
                  <a:lnTo>
                    <a:pt x="17774" y="292100"/>
                  </a:lnTo>
                  <a:lnTo>
                    <a:pt x="18043" y="266700"/>
                  </a:lnTo>
                  <a:lnTo>
                    <a:pt x="18511" y="254000"/>
                  </a:lnTo>
                  <a:lnTo>
                    <a:pt x="11435" y="241300"/>
                  </a:lnTo>
                  <a:lnTo>
                    <a:pt x="6269" y="228600"/>
                  </a:lnTo>
                  <a:lnTo>
                    <a:pt x="3262" y="215900"/>
                  </a:lnTo>
                  <a:lnTo>
                    <a:pt x="2666" y="190500"/>
                  </a:lnTo>
                  <a:lnTo>
                    <a:pt x="2730" y="177800"/>
                  </a:lnTo>
                  <a:lnTo>
                    <a:pt x="2535" y="165100"/>
                  </a:lnTo>
                  <a:lnTo>
                    <a:pt x="3117" y="152400"/>
                  </a:lnTo>
                  <a:lnTo>
                    <a:pt x="5508" y="139700"/>
                  </a:lnTo>
                  <a:lnTo>
                    <a:pt x="1980" y="127000"/>
                  </a:lnTo>
                  <a:lnTo>
                    <a:pt x="0" y="114300"/>
                  </a:lnTo>
                  <a:lnTo>
                    <a:pt x="841" y="114300"/>
                  </a:lnTo>
                  <a:lnTo>
                    <a:pt x="5778" y="101600"/>
                  </a:lnTo>
                  <a:lnTo>
                    <a:pt x="15912" y="88900"/>
                  </a:lnTo>
                  <a:lnTo>
                    <a:pt x="94858" y="88900"/>
                  </a:lnTo>
                  <a:lnTo>
                    <a:pt x="116473" y="63500"/>
                  </a:lnTo>
                  <a:lnTo>
                    <a:pt x="144938" y="50800"/>
                  </a:lnTo>
                  <a:lnTo>
                    <a:pt x="180289" y="38100"/>
                  </a:lnTo>
                  <a:lnTo>
                    <a:pt x="222563" y="25400"/>
                  </a:lnTo>
                  <a:lnTo>
                    <a:pt x="2310216" y="25400"/>
                  </a:lnTo>
                  <a:lnTo>
                    <a:pt x="2260624" y="38100"/>
                  </a:lnTo>
                  <a:lnTo>
                    <a:pt x="2000642" y="38100"/>
                  </a:lnTo>
                  <a:lnTo>
                    <a:pt x="1947125" y="50800"/>
                  </a:lnTo>
                  <a:lnTo>
                    <a:pt x="1419789" y="50800"/>
                  </a:lnTo>
                  <a:lnTo>
                    <a:pt x="1367165" y="63500"/>
                  </a:lnTo>
                  <a:lnTo>
                    <a:pt x="232377" y="63500"/>
                  </a:lnTo>
                  <a:lnTo>
                    <a:pt x="191299" y="76200"/>
                  </a:lnTo>
                  <a:lnTo>
                    <a:pt x="148104" y="101600"/>
                  </a:lnTo>
                  <a:lnTo>
                    <a:pt x="133105" y="152400"/>
                  </a:lnTo>
                  <a:lnTo>
                    <a:pt x="135287" y="190500"/>
                  </a:lnTo>
                  <a:lnTo>
                    <a:pt x="142064" y="228600"/>
                  </a:lnTo>
                  <a:lnTo>
                    <a:pt x="150349" y="266700"/>
                  </a:lnTo>
                  <a:lnTo>
                    <a:pt x="157055" y="304800"/>
                  </a:lnTo>
                  <a:lnTo>
                    <a:pt x="158637" y="368300"/>
                  </a:lnTo>
                  <a:lnTo>
                    <a:pt x="158974" y="406400"/>
                  </a:lnTo>
                  <a:lnTo>
                    <a:pt x="159228" y="457200"/>
                  </a:lnTo>
                  <a:lnTo>
                    <a:pt x="159406" y="508000"/>
                  </a:lnTo>
                  <a:lnTo>
                    <a:pt x="159522" y="571500"/>
                  </a:lnTo>
                  <a:lnTo>
                    <a:pt x="159454" y="787400"/>
                  </a:lnTo>
                  <a:lnTo>
                    <a:pt x="159341" y="863600"/>
                  </a:lnTo>
                  <a:lnTo>
                    <a:pt x="159186" y="939800"/>
                  </a:lnTo>
                  <a:lnTo>
                    <a:pt x="158857" y="1066800"/>
                  </a:lnTo>
                  <a:lnTo>
                    <a:pt x="158075" y="1295400"/>
                  </a:lnTo>
                  <a:lnTo>
                    <a:pt x="157390" y="1447800"/>
                  </a:lnTo>
                  <a:lnTo>
                    <a:pt x="156596" y="1460500"/>
                  </a:lnTo>
                  <a:lnTo>
                    <a:pt x="213068" y="1460500"/>
                  </a:lnTo>
                  <a:lnTo>
                    <a:pt x="239717" y="1473200"/>
                  </a:lnTo>
                  <a:lnTo>
                    <a:pt x="530191" y="1473200"/>
                  </a:lnTo>
                  <a:lnTo>
                    <a:pt x="578555" y="1485900"/>
                  </a:lnTo>
                  <a:lnTo>
                    <a:pt x="3115843" y="1485900"/>
                  </a:lnTo>
                  <a:lnTo>
                    <a:pt x="3105452" y="1498600"/>
                  </a:lnTo>
                  <a:lnTo>
                    <a:pt x="3022402" y="1498600"/>
                  </a:lnTo>
                  <a:lnTo>
                    <a:pt x="3028111" y="1524000"/>
                  </a:lnTo>
                  <a:lnTo>
                    <a:pt x="3020637" y="1536700"/>
                  </a:lnTo>
                  <a:lnTo>
                    <a:pt x="2999526" y="1562100"/>
                  </a:lnTo>
                  <a:close/>
                </a:path>
                <a:path w="3178810" h="1574800">
                  <a:moveTo>
                    <a:pt x="3023877" y="38100"/>
                  </a:moveTo>
                  <a:lnTo>
                    <a:pt x="2837102" y="38100"/>
                  </a:lnTo>
                  <a:lnTo>
                    <a:pt x="2790345" y="25400"/>
                  </a:lnTo>
                  <a:lnTo>
                    <a:pt x="3052515" y="25400"/>
                  </a:lnTo>
                  <a:lnTo>
                    <a:pt x="3023877" y="38100"/>
                  </a:lnTo>
                  <a:close/>
                </a:path>
                <a:path w="3178810" h="1574800">
                  <a:moveTo>
                    <a:pt x="1345331" y="1485900"/>
                  </a:moveTo>
                  <a:lnTo>
                    <a:pt x="1037893" y="1485900"/>
                  </a:lnTo>
                  <a:lnTo>
                    <a:pt x="1140032" y="1473200"/>
                  </a:lnTo>
                  <a:lnTo>
                    <a:pt x="1294179" y="1473200"/>
                  </a:lnTo>
                  <a:lnTo>
                    <a:pt x="1345331" y="1485900"/>
                  </a:lnTo>
                  <a:close/>
                </a:path>
                <a:path w="3178810" h="1574800">
                  <a:moveTo>
                    <a:pt x="1353256" y="1574800"/>
                  </a:moveTo>
                  <a:lnTo>
                    <a:pt x="587173" y="1574800"/>
                  </a:lnTo>
                  <a:lnTo>
                    <a:pt x="530845" y="1562100"/>
                  </a:lnTo>
                  <a:lnTo>
                    <a:pt x="1404160" y="1562100"/>
                  </a:lnTo>
                  <a:lnTo>
                    <a:pt x="1353256" y="1574800"/>
                  </a:lnTo>
                  <a:close/>
                </a:path>
                <a:path w="3178810" h="1574800">
                  <a:moveTo>
                    <a:pt x="1556622" y="1574800"/>
                  </a:moveTo>
                  <a:lnTo>
                    <a:pt x="1455008" y="1574800"/>
                  </a:lnTo>
                  <a:lnTo>
                    <a:pt x="1404160" y="1562100"/>
                  </a:lnTo>
                  <a:lnTo>
                    <a:pt x="1607430" y="1562100"/>
                  </a:lnTo>
                  <a:lnTo>
                    <a:pt x="1556622" y="1574800"/>
                  </a:lnTo>
                  <a:close/>
                </a:path>
                <a:path w="3178810" h="1574800">
                  <a:moveTo>
                    <a:pt x="2936431" y="1574800"/>
                  </a:moveTo>
                  <a:lnTo>
                    <a:pt x="1768210" y="1574800"/>
                  </a:lnTo>
                  <a:lnTo>
                    <a:pt x="1714589" y="1562100"/>
                  </a:lnTo>
                  <a:lnTo>
                    <a:pt x="2964327" y="1562100"/>
                  </a:lnTo>
                  <a:lnTo>
                    <a:pt x="2936431" y="1574800"/>
                  </a:lnTo>
                  <a:close/>
                </a:path>
              </a:pathLst>
            </a:custGeom>
            <a:solidFill>
              <a:srgbClr val="0A0B0B"/>
            </a:solidFill>
          </p:spPr>
          <p:txBody>
            <a:bodyPr wrap="square" lIns="0" tIns="0" rIns="0" bIns="0" rtlCol="0"/>
            <a:lstStyle/>
            <a:p>
              <a:endParaRPr/>
            </a:p>
          </p:txBody>
        </p:sp>
      </p:grpSp>
      <p:sp>
        <p:nvSpPr>
          <p:cNvPr id="6" name="object 18"/>
          <p:cNvSpPr txBox="1">
            <a:spLocks/>
          </p:cNvSpPr>
          <p:nvPr/>
        </p:nvSpPr>
        <p:spPr>
          <a:xfrm>
            <a:off x="2906892" y="4436745"/>
            <a:ext cx="3157262" cy="874598"/>
          </a:xfrm>
          <a:prstGeom prst="rect">
            <a:avLst/>
          </a:prstGeom>
        </p:spPr>
        <p:txBody>
          <a:bodyPr vert="horz" wrap="square" lIns="0" tIns="12700" rIns="0" bIns="0" rtlCol="0">
            <a:sp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lvl="0"/>
            <a:r>
              <a:rPr lang="en-US" sz="2800" dirty="0">
                <a:solidFill>
                  <a:srgbClr val="FF0000"/>
                </a:solidFill>
                <a:latin typeface="Fira Sans Medium"/>
              </a:rPr>
              <a:t>EDI’s Effect on Business Efficiency</a:t>
            </a:r>
            <a:endParaRPr lang="en-US" sz="2800" b="1" dirty="0">
              <a:solidFill>
                <a:srgbClr val="FF0000"/>
              </a:solidFill>
              <a:latin typeface="Fira Sans Medium"/>
              <a:ea typeface="Fira Sans Medium"/>
              <a:cs typeface="Fira Sans Medium"/>
              <a:sym typeface="Fira Sans Medium"/>
            </a:endParaRPr>
          </a:p>
        </p:txBody>
      </p:sp>
      <p:grpSp>
        <p:nvGrpSpPr>
          <p:cNvPr id="7" name="object 20"/>
          <p:cNvGrpSpPr/>
          <p:nvPr/>
        </p:nvGrpSpPr>
        <p:grpSpPr>
          <a:xfrm>
            <a:off x="2008229" y="4365657"/>
            <a:ext cx="883289" cy="776540"/>
            <a:chOff x="820790" y="1470397"/>
            <a:chExt cx="803275" cy="734695"/>
          </a:xfrm>
        </p:grpSpPr>
        <p:sp>
          <p:nvSpPr>
            <p:cNvPr id="8" name="object 21"/>
            <p:cNvSpPr/>
            <p:nvPr/>
          </p:nvSpPr>
          <p:spPr>
            <a:xfrm>
              <a:off x="820790" y="1470397"/>
              <a:ext cx="803275" cy="734695"/>
            </a:xfrm>
            <a:custGeom>
              <a:avLst/>
              <a:gdLst/>
              <a:ahLst/>
              <a:cxnLst/>
              <a:rect l="l" t="t" r="r" b="b"/>
              <a:pathLst>
                <a:path w="803275" h="734694">
                  <a:moveTo>
                    <a:pt x="339906" y="734616"/>
                  </a:moveTo>
                  <a:lnTo>
                    <a:pt x="289452" y="731515"/>
                  </a:lnTo>
                  <a:lnTo>
                    <a:pt x="239062" y="722681"/>
                  </a:lnTo>
                  <a:lnTo>
                    <a:pt x="190118" y="708066"/>
                  </a:lnTo>
                  <a:lnTo>
                    <a:pt x="143999" y="687622"/>
                  </a:lnTo>
                  <a:lnTo>
                    <a:pt x="102087" y="661300"/>
                  </a:lnTo>
                  <a:lnTo>
                    <a:pt x="65763" y="629052"/>
                  </a:lnTo>
                  <a:lnTo>
                    <a:pt x="36408" y="590830"/>
                  </a:lnTo>
                  <a:lnTo>
                    <a:pt x="15402" y="546586"/>
                  </a:lnTo>
                  <a:lnTo>
                    <a:pt x="2690" y="488566"/>
                  </a:lnTo>
                  <a:lnTo>
                    <a:pt x="0" y="428904"/>
                  </a:lnTo>
                  <a:lnTo>
                    <a:pt x="1552" y="387240"/>
                  </a:lnTo>
                  <a:lnTo>
                    <a:pt x="5788" y="345773"/>
                  </a:lnTo>
                  <a:lnTo>
                    <a:pt x="13173" y="304821"/>
                  </a:lnTo>
                  <a:lnTo>
                    <a:pt x="24169" y="264704"/>
                  </a:lnTo>
                  <a:lnTo>
                    <a:pt x="39301" y="225782"/>
                  </a:lnTo>
                  <a:lnTo>
                    <a:pt x="59717" y="185640"/>
                  </a:lnTo>
                  <a:lnTo>
                    <a:pt x="84958" y="146125"/>
                  </a:lnTo>
                  <a:lnTo>
                    <a:pt x="114567" y="109086"/>
                  </a:lnTo>
                  <a:lnTo>
                    <a:pt x="148083" y="76368"/>
                  </a:lnTo>
                  <a:lnTo>
                    <a:pt x="185048" y="49820"/>
                  </a:lnTo>
                  <a:lnTo>
                    <a:pt x="225002" y="31288"/>
                  </a:lnTo>
                  <a:lnTo>
                    <a:pt x="267486" y="22619"/>
                  </a:lnTo>
                  <a:lnTo>
                    <a:pt x="287423" y="13231"/>
                  </a:lnTo>
                  <a:lnTo>
                    <a:pt x="308021" y="6176"/>
                  </a:lnTo>
                  <a:lnTo>
                    <a:pt x="329223" y="1687"/>
                  </a:lnTo>
                  <a:lnTo>
                    <a:pt x="350974" y="0"/>
                  </a:lnTo>
                  <a:lnTo>
                    <a:pt x="398718" y="1230"/>
                  </a:lnTo>
                  <a:lnTo>
                    <a:pt x="450916" y="6052"/>
                  </a:lnTo>
                  <a:lnTo>
                    <a:pt x="505082" y="14888"/>
                  </a:lnTo>
                  <a:lnTo>
                    <a:pt x="558727" y="28158"/>
                  </a:lnTo>
                  <a:lnTo>
                    <a:pt x="609365" y="46284"/>
                  </a:lnTo>
                  <a:lnTo>
                    <a:pt x="654509" y="69685"/>
                  </a:lnTo>
                  <a:lnTo>
                    <a:pt x="691671" y="98784"/>
                  </a:lnTo>
                  <a:lnTo>
                    <a:pt x="735507" y="157401"/>
                  </a:lnTo>
                  <a:lnTo>
                    <a:pt x="766503" y="224422"/>
                  </a:lnTo>
                  <a:lnTo>
                    <a:pt x="782530" y="270328"/>
                  </a:lnTo>
                  <a:lnTo>
                    <a:pt x="794814" y="317465"/>
                  </a:lnTo>
                  <a:lnTo>
                    <a:pt x="802085" y="365286"/>
                  </a:lnTo>
                  <a:lnTo>
                    <a:pt x="803074" y="413245"/>
                  </a:lnTo>
                  <a:lnTo>
                    <a:pt x="796510" y="460796"/>
                  </a:lnTo>
                  <a:lnTo>
                    <a:pt x="781095" y="507604"/>
                  </a:lnTo>
                  <a:lnTo>
                    <a:pt x="757662" y="550934"/>
                  </a:lnTo>
                  <a:lnTo>
                    <a:pt x="727362" y="590064"/>
                  </a:lnTo>
                  <a:lnTo>
                    <a:pt x="691345" y="624270"/>
                  </a:lnTo>
                  <a:lnTo>
                    <a:pt x="650763" y="652831"/>
                  </a:lnTo>
                  <a:lnTo>
                    <a:pt x="589299" y="682506"/>
                  </a:lnTo>
                  <a:lnTo>
                    <a:pt x="523648" y="701601"/>
                  </a:lnTo>
                  <a:lnTo>
                    <a:pt x="479344" y="716649"/>
                  </a:lnTo>
                  <a:lnTo>
                    <a:pt x="433561" y="726977"/>
                  </a:lnTo>
                  <a:lnTo>
                    <a:pt x="386885" y="732870"/>
                  </a:lnTo>
                  <a:lnTo>
                    <a:pt x="339906" y="734616"/>
                  </a:lnTo>
                  <a:close/>
                </a:path>
              </a:pathLst>
            </a:custGeom>
            <a:solidFill>
              <a:srgbClr val="0A0B0B"/>
            </a:solidFill>
          </p:spPr>
          <p:txBody>
            <a:bodyPr wrap="square" lIns="0" tIns="0" rIns="0" bIns="0" rtlCol="0"/>
            <a:lstStyle/>
            <a:p>
              <a:endParaRPr/>
            </a:p>
          </p:txBody>
        </p:sp>
        <p:sp>
          <p:nvSpPr>
            <p:cNvPr id="9" name="object 22"/>
            <p:cNvSpPr/>
            <p:nvPr/>
          </p:nvSpPr>
          <p:spPr>
            <a:xfrm>
              <a:off x="917085" y="1492592"/>
              <a:ext cx="684530" cy="668020"/>
            </a:xfrm>
            <a:custGeom>
              <a:avLst/>
              <a:gdLst/>
              <a:ahLst/>
              <a:cxnLst/>
              <a:rect l="l" t="t" r="r" b="b"/>
              <a:pathLst>
                <a:path w="684530" h="668019">
                  <a:moveTo>
                    <a:pt x="318726" y="668026"/>
                  </a:moveTo>
                  <a:lnTo>
                    <a:pt x="271416" y="665120"/>
                  </a:lnTo>
                  <a:lnTo>
                    <a:pt x="224167" y="656838"/>
                  </a:lnTo>
                  <a:lnTo>
                    <a:pt x="178273" y="643134"/>
                  </a:lnTo>
                  <a:lnTo>
                    <a:pt x="135028" y="623964"/>
                  </a:lnTo>
                  <a:lnTo>
                    <a:pt x="95729" y="599282"/>
                  </a:lnTo>
                  <a:lnTo>
                    <a:pt x="61668" y="569044"/>
                  </a:lnTo>
                  <a:lnTo>
                    <a:pt x="34142" y="533203"/>
                  </a:lnTo>
                  <a:lnTo>
                    <a:pt x="14444" y="491716"/>
                  </a:lnTo>
                  <a:lnTo>
                    <a:pt x="2521" y="437309"/>
                  </a:lnTo>
                  <a:lnTo>
                    <a:pt x="0" y="381364"/>
                  </a:lnTo>
                  <a:lnTo>
                    <a:pt x="1457" y="342295"/>
                  </a:lnTo>
                  <a:lnTo>
                    <a:pt x="5430" y="303413"/>
                  </a:lnTo>
                  <a:lnTo>
                    <a:pt x="12354" y="265014"/>
                  </a:lnTo>
                  <a:lnTo>
                    <a:pt x="22664" y="227397"/>
                  </a:lnTo>
                  <a:lnTo>
                    <a:pt x="39861" y="184336"/>
                  </a:lnTo>
                  <a:lnTo>
                    <a:pt x="63798" y="140113"/>
                  </a:lnTo>
                  <a:lnTo>
                    <a:pt x="93777" y="97540"/>
                  </a:lnTo>
                  <a:lnTo>
                    <a:pt x="129098" y="59430"/>
                  </a:lnTo>
                  <a:lnTo>
                    <a:pt x="169064" y="28595"/>
                  </a:lnTo>
                  <a:lnTo>
                    <a:pt x="212976" y="7847"/>
                  </a:lnTo>
                  <a:lnTo>
                    <a:pt x="260134" y="0"/>
                  </a:lnTo>
                  <a:lnTo>
                    <a:pt x="304903" y="1152"/>
                  </a:lnTo>
                  <a:lnTo>
                    <a:pt x="353849" y="5674"/>
                  </a:lnTo>
                  <a:lnTo>
                    <a:pt x="404639" y="13959"/>
                  </a:lnTo>
                  <a:lnTo>
                    <a:pt x="454941" y="26402"/>
                  </a:lnTo>
                  <a:lnTo>
                    <a:pt x="502423" y="43397"/>
                  </a:lnTo>
                  <a:lnTo>
                    <a:pt x="544753" y="65341"/>
                  </a:lnTo>
                  <a:lnTo>
                    <a:pt x="579598" y="92627"/>
                  </a:lnTo>
                  <a:lnTo>
                    <a:pt x="620706" y="147592"/>
                  </a:lnTo>
                  <a:lnTo>
                    <a:pt x="649773" y="210437"/>
                  </a:lnTo>
                  <a:lnTo>
                    <a:pt x="664800" y="253483"/>
                  </a:lnTo>
                  <a:lnTo>
                    <a:pt x="676318" y="297683"/>
                  </a:lnTo>
                  <a:lnTo>
                    <a:pt x="683136" y="342525"/>
                  </a:lnTo>
                  <a:lnTo>
                    <a:pt x="684064" y="387495"/>
                  </a:lnTo>
                  <a:lnTo>
                    <a:pt x="677911" y="432081"/>
                  </a:lnTo>
                  <a:lnTo>
                    <a:pt x="663455" y="475974"/>
                  </a:lnTo>
                  <a:lnTo>
                    <a:pt x="641481" y="516605"/>
                  </a:lnTo>
                  <a:lnTo>
                    <a:pt x="613070" y="553296"/>
                  </a:lnTo>
                  <a:lnTo>
                    <a:pt x="579297" y="585371"/>
                  </a:lnTo>
                  <a:lnTo>
                    <a:pt x="541243" y="612153"/>
                  </a:lnTo>
                  <a:lnTo>
                    <a:pt x="500042" y="633302"/>
                  </a:lnTo>
                  <a:lnTo>
                    <a:pt x="456539" y="649145"/>
                  </a:lnTo>
                  <a:lnTo>
                    <a:pt x="411385" y="660001"/>
                  </a:lnTo>
                  <a:lnTo>
                    <a:pt x="365231" y="666188"/>
                  </a:lnTo>
                  <a:lnTo>
                    <a:pt x="318726" y="668026"/>
                  </a:lnTo>
                  <a:close/>
                </a:path>
              </a:pathLst>
            </a:custGeom>
            <a:solidFill>
              <a:srgbClr val="E19A42"/>
            </a:solidFill>
          </p:spPr>
          <p:txBody>
            <a:bodyPr wrap="square" lIns="0" tIns="0" rIns="0" bIns="0" rtlCol="0"/>
            <a:lstStyle/>
            <a:p>
              <a:endParaRPr/>
            </a:p>
          </p:txBody>
        </p:sp>
      </p:grpSp>
      <p:sp>
        <p:nvSpPr>
          <p:cNvPr id="10" name="object 23"/>
          <p:cNvSpPr txBox="1"/>
          <p:nvPr/>
        </p:nvSpPr>
        <p:spPr>
          <a:xfrm>
            <a:off x="2171733" y="4445525"/>
            <a:ext cx="492965" cy="566822"/>
          </a:xfrm>
          <a:prstGeom prst="rect">
            <a:avLst/>
          </a:prstGeom>
        </p:spPr>
        <p:txBody>
          <a:bodyPr vert="horz" wrap="square" lIns="0" tIns="12700" rIns="0" bIns="0" rtlCol="0">
            <a:spAutoFit/>
          </a:bodyPr>
          <a:lstStyle/>
          <a:p>
            <a:pPr marL="12700">
              <a:lnSpc>
                <a:spcPct val="100000"/>
              </a:lnSpc>
              <a:spcBef>
                <a:spcPts val="100"/>
              </a:spcBef>
            </a:pPr>
            <a:r>
              <a:rPr sz="3600" i="1" spc="-340" dirty="0">
                <a:latin typeface="Arial"/>
                <a:cs typeface="Arial"/>
              </a:rPr>
              <a:t>0</a:t>
            </a:r>
            <a:r>
              <a:rPr lang="en-US" sz="3600" i="1" spc="-340" dirty="0">
                <a:latin typeface="Arial"/>
                <a:cs typeface="Arial"/>
              </a:rPr>
              <a:t>4</a:t>
            </a:r>
            <a:endParaRPr sz="3600" dirty="0">
              <a:latin typeface="Arial"/>
              <a:cs typeface="Arial"/>
            </a:endParaRPr>
          </a:p>
        </p:txBody>
      </p:sp>
      <p:grpSp>
        <p:nvGrpSpPr>
          <p:cNvPr id="23" name="그룹 3">
            <a:extLst>
              <a:ext uri="{FF2B5EF4-FFF2-40B4-BE49-F238E27FC236}">
                <a16:creationId xmlns:a16="http://schemas.microsoft.com/office/drawing/2014/main" id="{2858FC07-8466-4707-B896-C00560A608EB}"/>
              </a:ext>
            </a:extLst>
          </p:cNvPr>
          <p:cNvGrpSpPr/>
          <p:nvPr/>
        </p:nvGrpSpPr>
        <p:grpSpPr>
          <a:xfrm>
            <a:off x="6380612" y="1903869"/>
            <a:ext cx="3852299" cy="3268838"/>
            <a:chOff x="4708647" y="2271244"/>
            <a:chExt cx="3462733" cy="2938275"/>
          </a:xfrm>
        </p:grpSpPr>
        <p:sp>
          <p:nvSpPr>
            <p:cNvPr id="24" name="자유형: 도형 112">
              <a:extLst>
                <a:ext uri="{FF2B5EF4-FFF2-40B4-BE49-F238E27FC236}">
                  <a16:creationId xmlns:a16="http://schemas.microsoft.com/office/drawing/2014/main" id="{93B26960-29AD-4C45-B10F-1279D687F11E}"/>
                </a:ext>
              </a:extLst>
            </p:cNvPr>
            <p:cNvSpPr/>
            <p:nvPr/>
          </p:nvSpPr>
          <p:spPr>
            <a:xfrm>
              <a:off x="5424880" y="2949383"/>
              <a:ext cx="1627206" cy="1631046"/>
            </a:xfrm>
            <a:custGeom>
              <a:avLst/>
              <a:gdLst>
                <a:gd name="connsiteX0" fmla="*/ 1702614 w 1792010"/>
                <a:gd name="connsiteY0" fmla="*/ 878442 h 1796239"/>
                <a:gd name="connsiteX1" fmla="*/ 1710060 w 1792010"/>
                <a:gd name="connsiteY1" fmla="*/ 883022 h 1796239"/>
                <a:gd name="connsiteX2" fmla="*/ 1702614 w 1792010"/>
                <a:gd name="connsiteY2" fmla="*/ 881183 h 1796239"/>
                <a:gd name="connsiteX3" fmla="*/ 896004 w 1792010"/>
                <a:gd name="connsiteY3" fmla="*/ 384279 h 1796239"/>
                <a:gd name="connsiteX4" fmla="*/ 379479 w 1792010"/>
                <a:gd name="connsiteY4" fmla="*/ 900804 h 1796239"/>
                <a:gd name="connsiteX5" fmla="*/ 896004 w 1792010"/>
                <a:gd name="connsiteY5" fmla="*/ 1417329 h 1796239"/>
                <a:gd name="connsiteX6" fmla="*/ 1412529 w 1792010"/>
                <a:gd name="connsiteY6" fmla="*/ 900804 h 1796239"/>
                <a:gd name="connsiteX7" fmla="*/ 896004 w 1792010"/>
                <a:gd name="connsiteY7" fmla="*/ 384279 h 1796239"/>
                <a:gd name="connsiteX8" fmla="*/ 998892 w 1792010"/>
                <a:gd name="connsiteY8" fmla="*/ 0 h 1796239"/>
                <a:gd name="connsiteX9" fmla="*/ 1263685 w 1792010"/>
                <a:gd name="connsiteY9" fmla="*/ 70112 h 1796239"/>
                <a:gd name="connsiteX10" fmla="*/ 1259890 w 1792010"/>
                <a:gd name="connsiteY10" fmla="*/ 292970 h 1796239"/>
                <a:gd name="connsiteX11" fmla="*/ 1252964 w 1792010"/>
                <a:gd name="connsiteY11" fmla="*/ 291136 h 1796239"/>
                <a:gd name="connsiteX12" fmla="*/ 1403555 w 1792010"/>
                <a:gd name="connsiteY12" fmla="*/ 406648 h 1796239"/>
                <a:gd name="connsiteX13" fmla="*/ 1604328 w 1792010"/>
                <a:gd name="connsiteY13" fmla="*/ 357315 h 1796239"/>
                <a:gd name="connsiteX14" fmla="*/ 1733027 w 1792010"/>
                <a:gd name="connsiteY14" fmla="*/ 596499 h 1796239"/>
                <a:gd name="connsiteX15" fmla="*/ 1589970 w 1792010"/>
                <a:gd name="connsiteY15" fmla="*/ 723947 h 1796239"/>
                <a:gd name="connsiteX16" fmla="*/ 1613321 w 1792010"/>
                <a:gd name="connsiteY16" fmla="*/ 924788 h 1796239"/>
                <a:gd name="connsiteX17" fmla="*/ 1792010 w 1792010"/>
                <a:gd name="connsiteY17" fmla="*/ 1022811 h 1796239"/>
                <a:gd name="connsiteX18" fmla="*/ 1721058 w 1792010"/>
                <a:gd name="connsiteY18" fmla="*/ 1284473 h 1796239"/>
                <a:gd name="connsiteX19" fmla="*/ 1504230 w 1792010"/>
                <a:gd name="connsiteY19" fmla="*/ 1280870 h 1796239"/>
                <a:gd name="connsiteX20" fmla="*/ 1406384 w 1792010"/>
                <a:gd name="connsiteY20" fmla="*/ 1403402 h 1796239"/>
                <a:gd name="connsiteX21" fmla="*/ 1477592 w 1792010"/>
                <a:gd name="connsiteY21" fmla="*/ 1587057 h 1796239"/>
                <a:gd name="connsiteX22" fmla="*/ 1253035 w 1792010"/>
                <a:gd name="connsiteY22" fmla="*/ 1742435 h 1796239"/>
                <a:gd name="connsiteX23" fmla="*/ 1163834 w 1792010"/>
                <a:gd name="connsiteY23" fmla="*/ 1665910 h 1796239"/>
                <a:gd name="connsiteX24" fmla="*/ 1163667 w 1792010"/>
                <a:gd name="connsiteY24" fmla="*/ 1666097 h 1796239"/>
                <a:gd name="connsiteX25" fmla="*/ 1144343 w 1792010"/>
                <a:gd name="connsiteY25" fmla="*/ 1649188 h 1796239"/>
                <a:gd name="connsiteX26" fmla="*/ 1082710 w 1792010"/>
                <a:gd name="connsiteY26" fmla="*/ 1596313 h 1796239"/>
                <a:gd name="connsiteX27" fmla="*/ 1083384 w 1792010"/>
                <a:gd name="connsiteY27" fmla="*/ 1595846 h 1796239"/>
                <a:gd name="connsiteX28" fmla="*/ 1076108 w 1792010"/>
                <a:gd name="connsiteY28" fmla="*/ 1589478 h 1796239"/>
                <a:gd name="connsiteX29" fmla="*/ 898869 w 1792010"/>
                <a:gd name="connsiteY29" fmla="*/ 1612479 h 1796239"/>
                <a:gd name="connsiteX30" fmla="*/ 795635 w 1792010"/>
                <a:gd name="connsiteY30" fmla="*/ 1796239 h 1796239"/>
                <a:gd name="connsiteX31" fmla="*/ 530840 w 1792010"/>
                <a:gd name="connsiteY31" fmla="*/ 1726127 h 1796239"/>
                <a:gd name="connsiteX32" fmla="*/ 534419 w 1792010"/>
                <a:gd name="connsiteY32" fmla="*/ 1515981 h 1796239"/>
                <a:gd name="connsiteX33" fmla="*/ 384791 w 1792010"/>
                <a:gd name="connsiteY33" fmla="*/ 1400008 h 1796239"/>
                <a:gd name="connsiteX34" fmla="*/ 388223 w 1792010"/>
                <a:gd name="connsiteY34" fmla="*/ 1407281 h 1796239"/>
                <a:gd name="connsiteX35" fmla="*/ 166784 w 1792010"/>
                <a:gd name="connsiteY35" fmla="*/ 1449671 h 1796239"/>
                <a:gd name="connsiteX36" fmla="*/ 50929 w 1792010"/>
                <a:gd name="connsiteY36" fmla="*/ 1204159 h 1796239"/>
                <a:gd name="connsiteX37" fmla="*/ 200689 w 1792010"/>
                <a:gd name="connsiteY37" fmla="*/ 1084166 h 1796239"/>
                <a:gd name="connsiteX38" fmla="*/ 176341 w 1792010"/>
                <a:gd name="connsiteY38" fmla="*/ 904529 h 1796239"/>
                <a:gd name="connsiteX39" fmla="*/ 0 w 1792010"/>
                <a:gd name="connsiteY39" fmla="*/ 807794 h 1796239"/>
                <a:gd name="connsiteX40" fmla="*/ 70951 w 1792010"/>
                <a:gd name="connsiteY40" fmla="*/ 546132 h 1796239"/>
                <a:gd name="connsiteX41" fmla="*/ 273028 w 1792010"/>
                <a:gd name="connsiteY41" fmla="*/ 549491 h 1796239"/>
                <a:gd name="connsiteX42" fmla="*/ 370996 w 1792010"/>
                <a:gd name="connsiteY42" fmla="*/ 419078 h 1796239"/>
                <a:gd name="connsiteX43" fmla="*/ 303314 w 1792010"/>
                <a:gd name="connsiteY43" fmla="*/ 212794 h 1796239"/>
                <a:gd name="connsiteX44" fmla="*/ 535794 w 1792010"/>
                <a:gd name="connsiteY44" fmla="*/ 69242 h 1796239"/>
                <a:gd name="connsiteX45" fmla="*/ 698144 w 1792010"/>
                <a:gd name="connsiteY45" fmla="*/ 223973 h 1796239"/>
                <a:gd name="connsiteX46" fmla="*/ 696512 w 1792010"/>
                <a:gd name="connsiteY46" fmla="*/ 224981 h 1796239"/>
                <a:gd name="connsiteX47" fmla="*/ 896341 w 1792010"/>
                <a:gd name="connsiteY47" fmla="*/ 196709 h 1796239"/>
                <a:gd name="connsiteX48" fmla="*/ 889414 w 1792010"/>
                <a:gd name="connsiteY48" fmla="*/ 194876 h 179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92010" h="1796239">
                  <a:moveTo>
                    <a:pt x="1702614" y="878442"/>
                  </a:moveTo>
                  <a:lnTo>
                    <a:pt x="1710060" y="883022"/>
                  </a:lnTo>
                  <a:lnTo>
                    <a:pt x="1702614" y="881183"/>
                  </a:lnTo>
                  <a:close/>
                  <a:moveTo>
                    <a:pt x="896004" y="384279"/>
                  </a:moveTo>
                  <a:cubicBezTo>
                    <a:pt x="610735" y="384279"/>
                    <a:pt x="379479" y="615535"/>
                    <a:pt x="379479" y="900804"/>
                  </a:cubicBezTo>
                  <a:cubicBezTo>
                    <a:pt x="379479" y="1186073"/>
                    <a:pt x="610735" y="1417329"/>
                    <a:pt x="896004" y="1417329"/>
                  </a:cubicBezTo>
                  <a:cubicBezTo>
                    <a:pt x="1181273" y="1417329"/>
                    <a:pt x="1412529" y="1186073"/>
                    <a:pt x="1412529" y="900804"/>
                  </a:cubicBezTo>
                  <a:cubicBezTo>
                    <a:pt x="1412529" y="615535"/>
                    <a:pt x="1181273" y="384279"/>
                    <a:pt x="896004" y="384279"/>
                  </a:cubicBezTo>
                  <a:close/>
                  <a:moveTo>
                    <a:pt x="998892" y="0"/>
                  </a:moveTo>
                  <a:lnTo>
                    <a:pt x="1263685" y="70112"/>
                  </a:lnTo>
                  <a:lnTo>
                    <a:pt x="1259890" y="292970"/>
                  </a:lnTo>
                  <a:lnTo>
                    <a:pt x="1252964" y="291136"/>
                  </a:lnTo>
                  <a:cubicBezTo>
                    <a:pt x="1309401" y="322522"/>
                    <a:pt x="1360410" y="361009"/>
                    <a:pt x="1403555" y="406648"/>
                  </a:cubicBezTo>
                  <a:lnTo>
                    <a:pt x="1604328" y="357315"/>
                  </a:lnTo>
                  <a:lnTo>
                    <a:pt x="1733027" y="596499"/>
                  </a:lnTo>
                  <a:lnTo>
                    <a:pt x="1589970" y="723947"/>
                  </a:lnTo>
                  <a:cubicBezTo>
                    <a:pt x="1607903" y="788494"/>
                    <a:pt x="1616355" y="856084"/>
                    <a:pt x="1613321" y="924788"/>
                  </a:cubicBezTo>
                  <a:lnTo>
                    <a:pt x="1792010" y="1022811"/>
                  </a:lnTo>
                  <a:lnTo>
                    <a:pt x="1721058" y="1284473"/>
                  </a:lnTo>
                  <a:lnTo>
                    <a:pt x="1504230" y="1280870"/>
                  </a:lnTo>
                  <a:cubicBezTo>
                    <a:pt x="1476815" y="1326134"/>
                    <a:pt x="1443601" y="1366958"/>
                    <a:pt x="1406384" y="1403402"/>
                  </a:cubicBezTo>
                  <a:lnTo>
                    <a:pt x="1477592" y="1587057"/>
                  </a:lnTo>
                  <a:lnTo>
                    <a:pt x="1253035" y="1742435"/>
                  </a:lnTo>
                  <a:lnTo>
                    <a:pt x="1163834" y="1665910"/>
                  </a:lnTo>
                  <a:lnTo>
                    <a:pt x="1163667" y="1666097"/>
                  </a:lnTo>
                  <a:lnTo>
                    <a:pt x="1144343" y="1649188"/>
                  </a:lnTo>
                  <a:lnTo>
                    <a:pt x="1082710" y="1596313"/>
                  </a:lnTo>
                  <a:lnTo>
                    <a:pt x="1083384" y="1595846"/>
                  </a:lnTo>
                  <a:lnTo>
                    <a:pt x="1076108" y="1589478"/>
                  </a:lnTo>
                  <a:cubicBezTo>
                    <a:pt x="1019150" y="1605403"/>
                    <a:pt x="959511" y="1612813"/>
                    <a:pt x="898869" y="1612479"/>
                  </a:cubicBezTo>
                  <a:lnTo>
                    <a:pt x="795635" y="1796239"/>
                  </a:lnTo>
                  <a:lnTo>
                    <a:pt x="530840" y="1726127"/>
                  </a:lnTo>
                  <a:lnTo>
                    <a:pt x="534419" y="1515981"/>
                  </a:lnTo>
                  <a:cubicBezTo>
                    <a:pt x="478307" y="1484379"/>
                    <a:pt x="427627" y="1445732"/>
                    <a:pt x="384791" y="1400008"/>
                  </a:cubicBezTo>
                  <a:lnTo>
                    <a:pt x="388223" y="1407281"/>
                  </a:lnTo>
                  <a:lnTo>
                    <a:pt x="166784" y="1449671"/>
                  </a:lnTo>
                  <a:lnTo>
                    <a:pt x="50929" y="1204159"/>
                  </a:lnTo>
                  <a:lnTo>
                    <a:pt x="200689" y="1084166"/>
                  </a:lnTo>
                  <a:cubicBezTo>
                    <a:pt x="184704" y="1026270"/>
                    <a:pt x="176353" y="965934"/>
                    <a:pt x="176341" y="904529"/>
                  </a:cubicBezTo>
                  <a:lnTo>
                    <a:pt x="0" y="807794"/>
                  </a:lnTo>
                  <a:lnTo>
                    <a:pt x="70951" y="546132"/>
                  </a:lnTo>
                  <a:lnTo>
                    <a:pt x="273028" y="549491"/>
                  </a:lnTo>
                  <a:cubicBezTo>
                    <a:pt x="300443" y="501683"/>
                    <a:pt x="333547" y="458094"/>
                    <a:pt x="370996" y="419078"/>
                  </a:cubicBezTo>
                  <a:lnTo>
                    <a:pt x="303314" y="212794"/>
                  </a:lnTo>
                  <a:lnTo>
                    <a:pt x="535794" y="69242"/>
                  </a:lnTo>
                  <a:lnTo>
                    <a:pt x="698144" y="223973"/>
                  </a:lnTo>
                  <a:lnTo>
                    <a:pt x="696512" y="224981"/>
                  </a:lnTo>
                  <a:cubicBezTo>
                    <a:pt x="760334" y="205136"/>
                    <a:pt x="827716" y="195964"/>
                    <a:pt x="896341" y="196709"/>
                  </a:cubicBezTo>
                  <a:lnTo>
                    <a:pt x="889414" y="19487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5" name="자유형: 도형 113">
              <a:extLst>
                <a:ext uri="{FF2B5EF4-FFF2-40B4-BE49-F238E27FC236}">
                  <a16:creationId xmlns:a16="http://schemas.microsoft.com/office/drawing/2014/main" id="{1ABC9957-6524-4A49-AB5C-3B56ED52A91F}"/>
                </a:ext>
              </a:extLst>
            </p:cNvPr>
            <p:cNvSpPr/>
            <p:nvPr/>
          </p:nvSpPr>
          <p:spPr>
            <a:xfrm>
              <a:off x="7043973" y="3247219"/>
              <a:ext cx="1127407" cy="1130068"/>
            </a:xfrm>
            <a:custGeom>
              <a:avLst/>
              <a:gdLst>
                <a:gd name="connsiteX0" fmla="*/ 1702614 w 1792010"/>
                <a:gd name="connsiteY0" fmla="*/ 878442 h 1796239"/>
                <a:gd name="connsiteX1" fmla="*/ 1710060 w 1792010"/>
                <a:gd name="connsiteY1" fmla="*/ 883022 h 1796239"/>
                <a:gd name="connsiteX2" fmla="*/ 1702614 w 1792010"/>
                <a:gd name="connsiteY2" fmla="*/ 881183 h 1796239"/>
                <a:gd name="connsiteX3" fmla="*/ 896004 w 1792010"/>
                <a:gd name="connsiteY3" fmla="*/ 384279 h 1796239"/>
                <a:gd name="connsiteX4" fmla="*/ 379479 w 1792010"/>
                <a:gd name="connsiteY4" fmla="*/ 900804 h 1796239"/>
                <a:gd name="connsiteX5" fmla="*/ 896004 w 1792010"/>
                <a:gd name="connsiteY5" fmla="*/ 1417329 h 1796239"/>
                <a:gd name="connsiteX6" fmla="*/ 1412529 w 1792010"/>
                <a:gd name="connsiteY6" fmla="*/ 900804 h 1796239"/>
                <a:gd name="connsiteX7" fmla="*/ 896004 w 1792010"/>
                <a:gd name="connsiteY7" fmla="*/ 384279 h 1796239"/>
                <a:gd name="connsiteX8" fmla="*/ 998892 w 1792010"/>
                <a:gd name="connsiteY8" fmla="*/ 0 h 1796239"/>
                <a:gd name="connsiteX9" fmla="*/ 1263685 w 1792010"/>
                <a:gd name="connsiteY9" fmla="*/ 70112 h 1796239"/>
                <a:gd name="connsiteX10" fmla="*/ 1259890 w 1792010"/>
                <a:gd name="connsiteY10" fmla="*/ 292970 h 1796239"/>
                <a:gd name="connsiteX11" fmla="*/ 1252964 w 1792010"/>
                <a:gd name="connsiteY11" fmla="*/ 291136 h 1796239"/>
                <a:gd name="connsiteX12" fmla="*/ 1403555 w 1792010"/>
                <a:gd name="connsiteY12" fmla="*/ 406648 h 1796239"/>
                <a:gd name="connsiteX13" fmla="*/ 1604328 w 1792010"/>
                <a:gd name="connsiteY13" fmla="*/ 357315 h 1796239"/>
                <a:gd name="connsiteX14" fmla="*/ 1733027 w 1792010"/>
                <a:gd name="connsiteY14" fmla="*/ 596499 h 1796239"/>
                <a:gd name="connsiteX15" fmla="*/ 1589970 w 1792010"/>
                <a:gd name="connsiteY15" fmla="*/ 723947 h 1796239"/>
                <a:gd name="connsiteX16" fmla="*/ 1613321 w 1792010"/>
                <a:gd name="connsiteY16" fmla="*/ 924788 h 1796239"/>
                <a:gd name="connsiteX17" fmla="*/ 1792010 w 1792010"/>
                <a:gd name="connsiteY17" fmla="*/ 1022811 h 1796239"/>
                <a:gd name="connsiteX18" fmla="*/ 1721058 w 1792010"/>
                <a:gd name="connsiteY18" fmla="*/ 1284473 h 1796239"/>
                <a:gd name="connsiteX19" fmla="*/ 1504230 w 1792010"/>
                <a:gd name="connsiteY19" fmla="*/ 1280870 h 1796239"/>
                <a:gd name="connsiteX20" fmla="*/ 1406384 w 1792010"/>
                <a:gd name="connsiteY20" fmla="*/ 1403402 h 1796239"/>
                <a:gd name="connsiteX21" fmla="*/ 1477592 w 1792010"/>
                <a:gd name="connsiteY21" fmla="*/ 1587057 h 1796239"/>
                <a:gd name="connsiteX22" fmla="*/ 1253035 w 1792010"/>
                <a:gd name="connsiteY22" fmla="*/ 1742435 h 1796239"/>
                <a:gd name="connsiteX23" fmla="*/ 1163834 w 1792010"/>
                <a:gd name="connsiteY23" fmla="*/ 1665910 h 1796239"/>
                <a:gd name="connsiteX24" fmla="*/ 1163667 w 1792010"/>
                <a:gd name="connsiteY24" fmla="*/ 1666097 h 1796239"/>
                <a:gd name="connsiteX25" fmla="*/ 1144343 w 1792010"/>
                <a:gd name="connsiteY25" fmla="*/ 1649188 h 1796239"/>
                <a:gd name="connsiteX26" fmla="*/ 1082710 w 1792010"/>
                <a:gd name="connsiteY26" fmla="*/ 1596313 h 1796239"/>
                <a:gd name="connsiteX27" fmla="*/ 1083384 w 1792010"/>
                <a:gd name="connsiteY27" fmla="*/ 1595846 h 1796239"/>
                <a:gd name="connsiteX28" fmla="*/ 1076108 w 1792010"/>
                <a:gd name="connsiteY28" fmla="*/ 1589478 h 1796239"/>
                <a:gd name="connsiteX29" fmla="*/ 898869 w 1792010"/>
                <a:gd name="connsiteY29" fmla="*/ 1612479 h 1796239"/>
                <a:gd name="connsiteX30" fmla="*/ 795635 w 1792010"/>
                <a:gd name="connsiteY30" fmla="*/ 1796239 h 1796239"/>
                <a:gd name="connsiteX31" fmla="*/ 530840 w 1792010"/>
                <a:gd name="connsiteY31" fmla="*/ 1726127 h 1796239"/>
                <a:gd name="connsiteX32" fmla="*/ 534419 w 1792010"/>
                <a:gd name="connsiteY32" fmla="*/ 1515981 h 1796239"/>
                <a:gd name="connsiteX33" fmla="*/ 384791 w 1792010"/>
                <a:gd name="connsiteY33" fmla="*/ 1400008 h 1796239"/>
                <a:gd name="connsiteX34" fmla="*/ 388223 w 1792010"/>
                <a:gd name="connsiteY34" fmla="*/ 1407281 h 1796239"/>
                <a:gd name="connsiteX35" fmla="*/ 166784 w 1792010"/>
                <a:gd name="connsiteY35" fmla="*/ 1449671 h 1796239"/>
                <a:gd name="connsiteX36" fmla="*/ 50929 w 1792010"/>
                <a:gd name="connsiteY36" fmla="*/ 1204159 h 1796239"/>
                <a:gd name="connsiteX37" fmla="*/ 200689 w 1792010"/>
                <a:gd name="connsiteY37" fmla="*/ 1084166 h 1796239"/>
                <a:gd name="connsiteX38" fmla="*/ 176341 w 1792010"/>
                <a:gd name="connsiteY38" fmla="*/ 904529 h 1796239"/>
                <a:gd name="connsiteX39" fmla="*/ 0 w 1792010"/>
                <a:gd name="connsiteY39" fmla="*/ 807794 h 1796239"/>
                <a:gd name="connsiteX40" fmla="*/ 70951 w 1792010"/>
                <a:gd name="connsiteY40" fmla="*/ 546132 h 1796239"/>
                <a:gd name="connsiteX41" fmla="*/ 273028 w 1792010"/>
                <a:gd name="connsiteY41" fmla="*/ 549491 h 1796239"/>
                <a:gd name="connsiteX42" fmla="*/ 370996 w 1792010"/>
                <a:gd name="connsiteY42" fmla="*/ 419078 h 1796239"/>
                <a:gd name="connsiteX43" fmla="*/ 303314 w 1792010"/>
                <a:gd name="connsiteY43" fmla="*/ 212794 h 1796239"/>
                <a:gd name="connsiteX44" fmla="*/ 535794 w 1792010"/>
                <a:gd name="connsiteY44" fmla="*/ 69242 h 1796239"/>
                <a:gd name="connsiteX45" fmla="*/ 698144 w 1792010"/>
                <a:gd name="connsiteY45" fmla="*/ 223973 h 1796239"/>
                <a:gd name="connsiteX46" fmla="*/ 696512 w 1792010"/>
                <a:gd name="connsiteY46" fmla="*/ 224981 h 1796239"/>
                <a:gd name="connsiteX47" fmla="*/ 896341 w 1792010"/>
                <a:gd name="connsiteY47" fmla="*/ 196709 h 1796239"/>
                <a:gd name="connsiteX48" fmla="*/ 889414 w 1792010"/>
                <a:gd name="connsiteY48" fmla="*/ 194876 h 179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92010" h="1796239">
                  <a:moveTo>
                    <a:pt x="1702614" y="878442"/>
                  </a:moveTo>
                  <a:lnTo>
                    <a:pt x="1710060" y="883022"/>
                  </a:lnTo>
                  <a:lnTo>
                    <a:pt x="1702614" y="881183"/>
                  </a:lnTo>
                  <a:close/>
                  <a:moveTo>
                    <a:pt x="896004" y="384279"/>
                  </a:moveTo>
                  <a:cubicBezTo>
                    <a:pt x="610735" y="384279"/>
                    <a:pt x="379479" y="615535"/>
                    <a:pt x="379479" y="900804"/>
                  </a:cubicBezTo>
                  <a:cubicBezTo>
                    <a:pt x="379479" y="1186073"/>
                    <a:pt x="610735" y="1417329"/>
                    <a:pt x="896004" y="1417329"/>
                  </a:cubicBezTo>
                  <a:cubicBezTo>
                    <a:pt x="1181273" y="1417329"/>
                    <a:pt x="1412529" y="1186073"/>
                    <a:pt x="1412529" y="900804"/>
                  </a:cubicBezTo>
                  <a:cubicBezTo>
                    <a:pt x="1412529" y="615535"/>
                    <a:pt x="1181273" y="384279"/>
                    <a:pt x="896004" y="384279"/>
                  </a:cubicBezTo>
                  <a:close/>
                  <a:moveTo>
                    <a:pt x="998892" y="0"/>
                  </a:moveTo>
                  <a:lnTo>
                    <a:pt x="1263685" y="70112"/>
                  </a:lnTo>
                  <a:lnTo>
                    <a:pt x="1259890" y="292970"/>
                  </a:lnTo>
                  <a:lnTo>
                    <a:pt x="1252964" y="291136"/>
                  </a:lnTo>
                  <a:cubicBezTo>
                    <a:pt x="1309401" y="322522"/>
                    <a:pt x="1360410" y="361009"/>
                    <a:pt x="1403555" y="406648"/>
                  </a:cubicBezTo>
                  <a:lnTo>
                    <a:pt x="1604328" y="357315"/>
                  </a:lnTo>
                  <a:lnTo>
                    <a:pt x="1733027" y="596499"/>
                  </a:lnTo>
                  <a:lnTo>
                    <a:pt x="1589970" y="723947"/>
                  </a:lnTo>
                  <a:cubicBezTo>
                    <a:pt x="1607903" y="788494"/>
                    <a:pt x="1616355" y="856084"/>
                    <a:pt x="1613321" y="924788"/>
                  </a:cubicBezTo>
                  <a:lnTo>
                    <a:pt x="1792010" y="1022811"/>
                  </a:lnTo>
                  <a:lnTo>
                    <a:pt x="1721058" y="1284473"/>
                  </a:lnTo>
                  <a:lnTo>
                    <a:pt x="1504230" y="1280870"/>
                  </a:lnTo>
                  <a:cubicBezTo>
                    <a:pt x="1476815" y="1326134"/>
                    <a:pt x="1443601" y="1366958"/>
                    <a:pt x="1406384" y="1403402"/>
                  </a:cubicBezTo>
                  <a:lnTo>
                    <a:pt x="1477592" y="1587057"/>
                  </a:lnTo>
                  <a:lnTo>
                    <a:pt x="1253035" y="1742435"/>
                  </a:lnTo>
                  <a:lnTo>
                    <a:pt x="1163834" y="1665910"/>
                  </a:lnTo>
                  <a:lnTo>
                    <a:pt x="1163667" y="1666097"/>
                  </a:lnTo>
                  <a:lnTo>
                    <a:pt x="1144343" y="1649188"/>
                  </a:lnTo>
                  <a:lnTo>
                    <a:pt x="1082710" y="1596313"/>
                  </a:lnTo>
                  <a:lnTo>
                    <a:pt x="1083384" y="1595846"/>
                  </a:lnTo>
                  <a:lnTo>
                    <a:pt x="1076108" y="1589478"/>
                  </a:lnTo>
                  <a:cubicBezTo>
                    <a:pt x="1019150" y="1605403"/>
                    <a:pt x="959511" y="1612813"/>
                    <a:pt x="898869" y="1612479"/>
                  </a:cubicBezTo>
                  <a:lnTo>
                    <a:pt x="795635" y="1796239"/>
                  </a:lnTo>
                  <a:lnTo>
                    <a:pt x="530840" y="1726127"/>
                  </a:lnTo>
                  <a:lnTo>
                    <a:pt x="534419" y="1515981"/>
                  </a:lnTo>
                  <a:cubicBezTo>
                    <a:pt x="478307" y="1484379"/>
                    <a:pt x="427627" y="1445732"/>
                    <a:pt x="384791" y="1400008"/>
                  </a:cubicBezTo>
                  <a:lnTo>
                    <a:pt x="388223" y="1407281"/>
                  </a:lnTo>
                  <a:lnTo>
                    <a:pt x="166784" y="1449671"/>
                  </a:lnTo>
                  <a:lnTo>
                    <a:pt x="50929" y="1204159"/>
                  </a:lnTo>
                  <a:lnTo>
                    <a:pt x="200689" y="1084166"/>
                  </a:lnTo>
                  <a:cubicBezTo>
                    <a:pt x="184704" y="1026270"/>
                    <a:pt x="176353" y="965934"/>
                    <a:pt x="176341" y="904529"/>
                  </a:cubicBezTo>
                  <a:lnTo>
                    <a:pt x="0" y="807794"/>
                  </a:lnTo>
                  <a:lnTo>
                    <a:pt x="70951" y="546132"/>
                  </a:lnTo>
                  <a:lnTo>
                    <a:pt x="273028" y="549491"/>
                  </a:lnTo>
                  <a:cubicBezTo>
                    <a:pt x="300443" y="501683"/>
                    <a:pt x="333547" y="458094"/>
                    <a:pt x="370996" y="419078"/>
                  </a:cubicBezTo>
                  <a:lnTo>
                    <a:pt x="303314" y="212794"/>
                  </a:lnTo>
                  <a:lnTo>
                    <a:pt x="535794" y="69242"/>
                  </a:lnTo>
                  <a:lnTo>
                    <a:pt x="698144" y="223973"/>
                  </a:lnTo>
                  <a:lnTo>
                    <a:pt x="696512" y="224981"/>
                  </a:lnTo>
                  <a:cubicBezTo>
                    <a:pt x="760334" y="205136"/>
                    <a:pt x="827716" y="195964"/>
                    <a:pt x="896341" y="196709"/>
                  </a:cubicBezTo>
                  <a:lnTo>
                    <a:pt x="889414" y="19487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6" name="자유형: 도형 114">
              <a:extLst>
                <a:ext uri="{FF2B5EF4-FFF2-40B4-BE49-F238E27FC236}">
                  <a16:creationId xmlns:a16="http://schemas.microsoft.com/office/drawing/2014/main" id="{44C7ACB3-F047-4950-AB4F-4002181E254A}"/>
                </a:ext>
              </a:extLst>
            </p:cNvPr>
            <p:cNvSpPr/>
            <p:nvPr/>
          </p:nvSpPr>
          <p:spPr>
            <a:xfrm>
              <a:off x="4755968" y="2271244"/>
              <a:ext cx="1127407" cy="1130068"/>
            </a:xfrm>
            <a:custGeom>
              <a:avLst/>
              <a:gdLst>
                <a:gd name="connsiteX0" fmla="*/ 1702614 w 1792010"/>
                <a:gd name="connsiteY0" fmla="*/ 878442 h 1796239"/>
                <a:gd name="connsiteX1" fmla="*/ 1710060 w 1792010"/>
                <a:gd name="connsiteY1" fmla="*/ 883022 h 1796239"/>
                <a:gd name="connsiteX2" fmla="*/ 1702614 w 1792010"/>
                <a:gd name="connsiteY2" fmla="*/ 881183 h 1796239"/>
                <a:gd name="connsiteX3" fmla="*/ 896004 w 1792010"/>
                <a:gd name="connsiteY3" fmla="*/ 384279 h 1796239"/>
                <a:gd name="connsiteX4" fmla="*/ 379479 w 1792010"/>
                <a:gd name="connsiteY4" fmla="*/ 900804 h 1796239"/>
                <a:gd name="connsiteX5" fmla="*/ 896004 w 1792010"/>
                <a:gd name="connsiteY5" fmla="*/ 1417329 h 1796239"/>
                <a:gd name="connsiteX6" fmla="*/ 1412529 w 1792010"/>
                <a:gd name="connsiteY6" fmla="*/ 900804 h 1796239"/>
                <a:gd name="connsiteX7" fmla="*/ 896004 w 1792010"/>
                <a:gd name="connsiteY7" fmla="*/ 384279 h 1796239"/>
                <a:gd name="connsiteX8" fmla="*/ 998892 w 1792010"/>
                <a:gd name="connsiteY8" fmla="*/ 0 h 1796239"/>
                <a:gd name="connsiteX9" fmla="*/ 1263685 w 1792010"/>
                <a:gd name="connsiteY9" fmla="*/ 70112 h 1796239"/>
                <a:gd name="connsiteX10" fmla="*/ 1259890 w 1792010"/>
                <a:gd name="connsiteY10" fmla="*/ 292970 h 1796239"/>
                <a:gd name="connsiteX11" fmla="*/ 1252964 w 1792010"/>
                <a:gd name="connsiteY11" fmla="*/ 291136 h 1796239"/>
                <a:gd name="connsiteX12" fmla="*/ 1403555 w 1792010"/>
                <a:gd name="connsiteY12" fmla="*/ 406648 h 1796239"/>
                <a:gd name="connsiteX13" fmla="*/ 1604328 w 1792010"/>
                <a:gd name="connsiteY13" fmla="*/ 357315 h 1796239"/>
                <a:gd name="connsiteX14" fmla="*/ 1733027 w 1792010"/>
                <a:gd name="connsiteY14" fmla="*/ 596499 h 1796239"/>
                <a:gd name="connsiteX15" fmla="*/ 1589970 w 1792010"/>
                <a:gd name="connsiteY15" fmla="*/ 723947 h 1796239"/>
                <a:gd name="connsiteX16" fmla="*/ 1613321 w 1792010"/>
                <a:gd name="connsiteY16" fmla="*/ 924788 h 1796239"/>
                <a:gd name="connsiteX17" fmla="*/ 1792010 w 1792010"/>
                <a:gd name="connsiteY17" fmla="*/ 1022811 h 1796239"/>
                <a:gd name="connsiteX18" fmla="*/ 1721058 w 1792010"/>
                <a:gd name="connsiteY18" fmla="*/ 1284473 h 1796239"/>
                <a:gd name="connsiteX19" fmla="*/ 1504230 w 1792010"/>
                <a:gd name="connsiteY19" fmla="*/ 1280870 h 1796239"/>
                <a:gd name="connsiteX20" fmla="*/ 1406384 w 1792010"/>
                <a:gd name="connsiteY20" fmla="*/ 1403402 h 1796239"/>
                <a:gd name="connsiteX21" fmla="*/ 1477592 w 1792010"/>
                <a:gd name="connsiteY21" fmla="*/ 1587057 h 1796239"/>
                <a:gd name="connsiteX22" fmla="*/ 1253035 w 1792010"/>
                <a:gd name="connsiteY22" fmla="*/ 1742435 h 1796239"/>
                <a:gd name="connsiteX23" fmla="*/ 1163834 w 1792010"/>
                <a:gd name="connsiteY23" fmla="*/ 1665910 h 1796239"/>
                <a:gd name="connsiteX24" fmla="*/ 1163667 w 1792010"/>
                <a:gd name="connsiteY24" fmla="*/ 1666097 h 1796239"/>
                <a:gd name="connsiteX25" fmla="*/ 1144343 w 1792010"/>
                <a:gd name="connsiteY25" fmla="*/ 1649188 h 1796239"/>
                <a:gd name="connsiteX26" fmla="*/ 1082710 w 1792010"/>
                <a:gd name="connsiteY26" fmla="*/ 1596313 h 1796239"/>
                <a:gd name="connsiteX27" fmla="*/ 1083384 w 1792010"/>
                <a:gd name="connsiteY27" fmla="*/ 1595846 h 1796239"/>
                <a:gd name="connsiteX28" fmla="*/ 1076108 w 1792010"/>
                <a:gd name="connsiteY28" fmla="*/ 1589478 h 1796239"/>
                <a:gd name="connsiteX29" fmla="*/ 898869 w 1792010"/>
                <a:gd name="connsiteY29" fmla="*/ 1612479 h 1796239"/>
                <a:gd name="connsiteX30" fmla="*/ 795635 w 1792010"/>
                <a:gd name="connsiteY30" fmla="*/ 1796239 h 1796239"/>
                <a:gd name="connsiteX31" fmla="*/ 530840 w 1792010"/>
                <a:gd name="connsiteY31" fmla="*/ 1726127 h 1796239"/>
                <a:gd name="connsiteX32" fmla="*/ 534419 w 1792010"/>
                <a:gd name="connsiteY32" fmla="*/ 1515981 h 1796239"/>
                <a:gd name="connsiteX33" fmla="*/ 384791 w 1792010"/>
                <a:gd name="connsiteY33" fmla="*/ 1400008 h 1796239"/>
                <a:gd name="connsiteX34" fmla="*/ 388223 w 1792010"/>
                <a:gd name="connsiteY34" fmla="*/ 1407281 h 1796239"/>
                <a:gd name="connsiteX35" fmla="*/ 166784 w 1792010"/>
                <a:gd name="connsiteY35" fmla="*/ 1449671 h 1796239"/>
                <a:gd name="connsiteX36" fmla="*/ 50929 w 1792010"/>
                <a:gd name="connsiteY36" fmla="*/ 1204159 h 1796239"/>
                <a:gd name="connsiteX37" fmla="*/ 200689 w 1792010"/>
                <a:gd name="connsiteY37" fmla="*/ 1084166 h 1796239"/>
                <a:gd name="connsiteX38" fmla="*/ 176341 w 1792010"/>
                <a:gd name="connsiteY38" fmla="*/ 904529 h 1796239"/>
                <a:gd name="connsiteX39" fmla="*/ 0 w 1792010"/>
                <a:gd name="connsiteY39" fmla="*/ 807794 h 1796239"/>
                <a:gd name="connsiteX40" fmla="*/ 70951 w 1792010"/>
                <a:gd name="connsiteY40" fmla="*/ 546132 h 1796239"/>
                <a:gd name="connsiteX41" fmla="*/ 273028 w 1792010"/>
                <a:gd name="connsiteY41" fmla="*/ 549491 h 1796239"/>
                <a:gd name="connsiteX42" fmla="*/ 370996 w 1792010"/>
                <a:gd name="connsiteY42" fmla="*/ 419078 h 1796239"/>
                <a:gd name="connsiteX43" fmla="*/ 303314 w 1792010"/>
                <a:gd name="connsiteY43" fmla="*/ 212794 h 1796239"/>
                <a:gd name="connsiteX44" fmla="*/ 535794 w 1792010"/>
                <a:gd name="connsiteY44" fmla="*/ 69242 h 1796239"/>
                <a:gd name="connsiteX45" fmla="*/ 698144 w 1792010"/>
                <a:gd name="connsiteY45" fmla="*/ 223973 h 1796239"/>
                <a:gd name="connsiteX46" fmla="*/ 696512 w 1792010"/>
                <a:gd name="connsiteY46" fmla="*/ 224981 h 1796239"/>
                <a:gd name="connsiteX47" fmla="*/ 896341 w 1792010"/>
                <a:gd name="connsiteY47" fmla="*/ 196709 h 1796239"/>
                <a:gd name="connsiteX48" fmla="*/ 889414 w 1792010"/>
                <a:gd name="connsiteY48" fmla="*/ 194876 h 179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92010" h="1796239">
                  <a:moveTo>
                    <a:pt x="1702614" y="878442"/>
                  </a:moveTo>
                  <a:lnTo>
                    <a:pt x="1710060" y="883022"/>
                  </a:lnTo>
                  <a:lnTo>
                    <a:pt x="1702614" y="881183"/>
                  </a:lnTo>
                  <a:close/>
                  <a:moveTo>
                    <a:pt x="896004" y="384279"/>
                  </a:moveTo>
                  <a:cubicBezTo>
                    <a:pt x="610735" y="384279"/>
                    <a:pt x="379479" y="615535"/>
                    <a:pt x="379479" y="900804"/>
                  </a:cubicBezTo>
                  <a:cubicBezTo>
                    <a:pt x="379479" y="1186073"/>
                    <a:pt x="610735" y="1417329"/>
                    <a:pt x="896004" y="1417329"/>
                  </a:cubicBezTo>
                  <a:cubicBezTo>
                    <a:pt x="1181273" y="1417329"/>
                    <a:pt x="1412529" y="1186073"/>
                    <a:pt x="1412529" y="900804"/>
                  </a:cubicBezTo>
                  <a:cubicBezTo>
                    <a:pt x="1412529" y="615535"/>
                    <a:pt x="1181273" y="384279"/>
                    <a:pt x="896004" y="384279"/>
                  </a:cubicBezTo>
                  <a:close/>
                  <a:moveTo>
                    <a:pt x="998892" y="0"/>
                  </a:moveTo>
                  <a:lnTo>
                    <a:pt x="1263685" y="70112"/>
                  </a:lnTo>
                  <a:lnTo>
                    <a:pt x="1259890" y="292970"/>
                  </a:lnTo>
                  <a:lnTo>
                    <a:pt x="1252964" y="291136"/>
                  </a:lnTo>
                  <a:cubicBezTo>
                    <a:pt x="1309401" y="322522"/>
                    <a:pt x="1360410" y="361009"/>
                    <a:pt x="1403555" y="406648"/>
                  </a:cubicBezTo>
                  <a:lnTo>
                    <a:pt x="1604328" y="357315"/>
                  </a:lnTo>
                  <a:lnTo>
                    <a:pt x="1733027" y="596499"/>
                  </a:lnTo>
                  <a:lnTo>
                    <a:pt x="1589970" y="723947"/>
                  </a:lnTo>
                  <a:cubicBezTo>
                    <a:pt x="1607903" y="788494"/>
                    <a:pt x="1616355" y="856084"/>
                    <a:pt x="1613321" y="924788"/>
                  </a:cubicBezTo>
                  <a:lnTo>
                    <a:pt x="1792010" y="1022811"/>
                  </a:lnTo>
                  <a:lnTo>
                    <a:pt x="1721058" y="1284473"/>
                  </a:lnTo>
                  <a:lnTo>
                    <a:pt x="1504230" y="1280870"/>
                  </a:lnTo>
                  <a:cubicBezTo>
                    <a:pt x="1476815" y="1326134"/>
                    <a:pt x="1443601" y="1366958"/>
                    <a:pt x="1406384" y="1403402"/>
                  </a:cubicBezTo>
                  <a:lnTo>
                    <a:pt x="1477592" y="1587057"/>
                  </a:lnTo>
                  <a:lnTo>
                    <a:pt x="1253035" y="1742435"/>
                  </a:lnTo>
                  <a:lnTo>
                    <a:pt x="1163834" y="1665910"/>
                  </a:lnTo>
                  <a:lnTo>
                    <a:pt x="1163667" y="1666097"/>
                  </a:lnTo>
                  <a:lnTo>
                    <a:pt x="1144343" y="1649188"/>
                  </a:lnTo>
                  <a:lnTo>
                    <a:pt x="1082710" y="1596313"/>
                  </a:lnTo>
                  <a:lnTo>
                    <a:pt x="1083384" y="1595846"/>
                  </a:lnTo>
                  <a:lnTo>
                    <a:pt x="1076108" y="1589478"/>
                  </a:lnTo>
                  <a:cubicBezTo>
                    <a:pt x="1019150" y="1605403"/>
                    <a:pt x="959511" y="1612813"/>
                    <a:pt x="898869" y="1612479"/>
                  </a:cubicBezTo>
                  <a:lnTo>
                    <a:pt x="795635" y="1796239"/>
                  </a:lnTo>
                  <a:lnTo>
                    <a:pt x="530840" y="1726127"/>
                  </a:lnTo>
                  <a:lnTo>
                    <a:pt x="534419" y="1515981"/>
                  </a:lnTo>
                  <a:cubicBezTo>
                    <a:pt x="478307" y="1484379"/>
                    <a:pt x="427627" y="1445732"/>
                    <a:pt x="384791" y="1400008"/>
                  </a:cubicBezTo>
                  <a:lnTo>
                    <a:pt x="388223" y="1407281"/>
                  </a:lnTo>
                  <a:lnTo>
                    <a:pt x="166784" y="1449671"/>
                  </a:lnTo>
                  <a:lnTo>
                    <a:pt x="50929" y="1204159"/>
                  </a:lnTo>
                  <a:lnTo>
                    <a:pt x="200689" y="1084166"/>
                  </a:lnTo>
                  <a:cubicBezTo>
                    <a:pt x="184704" y="1026270"/>
                    <a:pt x="176353" y="965934"/>
                    <a:pt x="176341" y="904529"/>
                  </a:cubicBezTo>
                  <a:lnTo>
                    <a:pt x="0" y="807794"/>
                  </a:lnTo>
                  <a:lnTo>
                    <a:pt x="70951" y="546132"/>
                  </a:lnTo>
                  <a:lnTo>
                    <a:pt x="273028" y="549491"/>
                  </a:lnTo>
                  <a:cubicBezTo>
                    <a:pt x="300443" y="501683"/>
                    <a:pt x="333547" y="458094"/>
                    <a:pt x="370996" y="419078"/>
                  </a:cubicBezTo>
                  <a:lnTo>
                    <a:pt x="303314" y="212794"/>
                  </a:lnTo>
                  <a:lnTo>
                    <a:pt x="535794" y="69242"/>
                  </a:lnTo>
                  <a:lnTo>
                    <a:pt x="698144" y="223973"/>
                  </a:lnTo>
                  <a:lnTo>
                    <a:pt x="696512" y="224981"/>
                  </a:lnTo>
                  <a:cubicBezTo>
                    <a:pt x="760334" y="205136"/>
                    <a:pt x="827716" y="195964"/>
                    <a:pt x="896341" y="196709"/>
                  </a:cubicBezTo>
                  <a:lnTo>
                    <a:pt x="889414" y="19487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27" name="자유형: 도형 116">
              <a:extLst>
                <a:ext uri="{FF2B5EF4-FFF2-40B4-BE49-F238E27FC236}">
                  <a16:creationId xmlns:a16="http://schemas.microsoft.com/office/drawing/2014/main" id="{8CD8ED92-DD88-4B6D-8977-21BC11AF7608}"/>
                </a:ext>
              </a:extLst>
            </p:cNvPr>
            <p:cNvSpPr/>
            <p:nvPr/>
          </p:nvSpPr>
          <p:spPr>
            <a:xfrm>
              <a:off x="4708647" y="4079451"/>
              <a:ext cx="1127407" cy="1130068"/>
            </a:xfrm>
            <a:custGeom>
              <a:avLst/>
              <a:gdLst>
                <a:gd name="connsiteX0" fmla="*/ 1702614 w 1792010"/>
                <a:gd name="connsiteY0" fmla="*/ 878442 h 1796239"/>
                <a:gd name="connsiteX1" fmla="*/ 1710060 w 1792010"/>
                <a:gd name="connsiteY1" fmla="*/ 883022 h 1796239"/>
                <a:gd name="connsiteX2" fmla="*/ 1702614 w 1792010"/>
                <a:gd name="connsiteY2" fmla="*/ 881183 h 1796239"/>
                <a:gd name="connsiteX3" fmla="*/ 896004 w 1792010"/>
                <a:gd name="connsiteY3" fmla="*/ 384279 h 1796239"/>
                <a:gd name="connsiteX4" fmla="*/ 379479 w 1792010"/>
                <a:gd name="connsiteY4" fmla="*/ 900804 h 1796239"/>
                <a:gd name="connsiteX5" fmla="*/ 896004 w 1792010"/>
                <a:gd name="connsiteY5" fmla="*/ 1417329 h 1796239"/>
                <a:gd name="connsiteX6" fmla="*/ 1412529 w 1792010"/>
                <a:gd name="connsiteY6" fmla="*/ 900804 h 1796239"/>
                <a:gd name="connsiteX7" fmla="*/ 896004 w 1792010"/>
                <a:gd name="connsiteY7" fmla="*/ 384279 h 1796239"/>
                <a:gd name="connsiteX8" fmla="*/ 998892 w 1792010"/>
                <a:gd name="connsiteY8" fmla="*/ 0 h 1796239"/>
                <a:gd name="connsiteX9" fmla="*/ 1263685 w 1792010"/>
                <a:gd name="connsiteY9" fmla="*/ 70112 h 1796239"/>
                <a:gd name="connsiteX10" fmla="*/ 1259890 w 1792010"/>
                <a:gd name="connsiteY10" fmla="*/ 292970 h 1796239"/>
                <a:gd name="connsiteX11" fmla="*/ 1252964 w 1792010"/>
                <a:gd name="connsiteY11" fmla="*/ 291136 h 1796239"/>
                <a:gd name="connsiteX12" fmla="*/ 1403555 w 1792010"/>
                <a:gd name="connsiteY12" fmla="*/ 406648 h 1796239"/>
                <a:gd name="connsiteX13" fmla="*/ 1604328 w 1792010"/>
                <a:gd name="connsiteY13" fmla="*/ 357315 h 1796239"/>
                <a:gd name="connsiteX14" fmla="*/ 1733027 w 1792010"/>
                <a:gd name="connsiteY14" fmla="*/ 596499 h 1796239"/>
                <a:gd name="connsiteX15" fmla="*/ 1589970 w 1792010"/>
                <a:gd name="connsiteY15" fmla="*/ 723947 h 1796239"/>
                <a:gd name="connsiteX16" fmla="*/ 1613321 w 1792010"/>
                <a:gd name="connsiteY16" fmla="*/ 924788 h 1796239"/>
                <a:gd name="connsiteX17" fmla="*/ 1792010 w 1792010"/>
                <a:gd name="connsiteY17" fmla="*/ 1022811 h 1796239"/>
                <a:gd name="connsiteX18" fmla="*/ 1721058 w 1792010"/>
                <a:gd name="connsiteY18" fmla="*/ 1284473 h 1796239"/>
                <a:gd name="connsiteX19" fmla="*/ 1504230 w 1792010"/>
                <a:gd name="connsiteY19" fmla="*/ 1280870 h 1796239"/>
                <a:gd name="connsiteX20" fmla="*/ 1406384 w 1792010"/>
                <a:gd name="connsiteY20" fmla="*/ 1403402 h 1796239"/>
                <a:gd name="connsiteX21" fmla="*/ 1477592 w 1792010"/>
                <a:gd name="connsiteY21" fmla="*/ 1587057 h 1796239"/>
                <a:gd name="connsiteX22" fmla="*/ 1253035 w 1792010"/>
                <a:gd name="connsiteY22" fmla="*/ 1742435 h 1796239"/>
                <a:gd name="connsiteX23" fmla="*/ 1163834 w 1792010"/>
                <a:gd name="connsiteY23" fmla="*/ 1665910 h 1796239"/>
                <a:gd name="connsiteX24" fmla="*/ 1163667 w 1792010"/>
                <a:gd name="connsiteY24" fmla="*/ 1666097 h 1796239"/>
                <a:gd name="connsiteX25" fmla="*/ 1144343 w 1792010"/>
                <a:gd name="connsiteY25" fmla="*/ 1649188 h 1796239"/>
                <a:gd name="connsiteX26" fmla="*/ 1082710 w 1792010"/>
                <a:gd name="connsiteY26" fmla="*/ 1596313 h 1796239"/>
                <a:gd name="connsiteX27" fmla="*/ 1083384 w 1792010"/>
                <a:gd name="connsiteY27" fmla="*/ 1595846 h 1796239"/>
                <a:gd name="connsiteX28" fmla="*/ 1076108 w 1792010"/>
                <a:gd name="connsiteY28" fmla="*/ 1589478 h 1796239"/>
                <a:gd name="connsiteX29" fmla="*/ 898869 w 1792010"/>
                <a:gd name="connsiteY29" fmla="*/ 1612479 h 1796239"/>
                <a:gd name="connsiteX30" fmla="*/ 795635 w 1792010"/>
                <a:gd name="connsiteY30" fmla="*/ 1796239 h 1796239"/>
                <a:gd name="connsiteX31" fmla="*/ 530840 w 1792010"/>
                <a:gd name="connsiteY31" fmla="*/ 1726127 h 1796239"/>
                <a:gd name="connsiteX32" fmla="*/ 534419 w 1792010"/>
                <a:gd name="connsiteY32" fmla="*/ 1515981 h 1796239"/>
                <a:gd name="connsiteX33" fmla="*/ 384791 w 1792010"/>
                <a:gd name="connsiteY33" fmla="*/ 1400008 h 1796239"/>
                <a:gd name="connsiteX34" fmla="*/ 388223 w 1792010"/>
                <a:gd name="connsiteY34" fmla="*/ 1407281 h 1796239"/>
                <a:gd name="connsiteX35" fmla="*/ 166784 w 1792010"/>
                <a:gd name="connsiteY35" fmla="*/ 1449671 h 1796239"/>
                <a:gd name="connsiteX36" fmla="*/ 50929 w 1792010"/>
                <a:gd name="connsiteY36" fmla="*/ 1204159 h 1796239"/>
                <a:gd name="connsiteX37" fmla="*/ 200689 w 1792010"/>
                <a:gd name="connsiteY37" fmla="*/ 1084166 h 1796239"/>
                <a:gd name="connsiteX38" fmla="*/ 176341 w 1792010"/>
                <a:gd name="connsiteY38" fmla="*/ 904529 h 1796239"/>
                <a:gd name="connsiteX39" fmla="*/ 0 w 1792010"/>
                <a:gd name="connsiteY39" fmla="*/ 807794 h 1796239"/>
                <a:gd name="connsiteX40" fmla="*/ 70951 w 1792010"/>
                <a:gd name="connsiteY40" fmla="*/ 546132 h 1796239"/>
                <a:gd name="connsiteX41" fmla="*/ 273028 w 1792010"/>
                <a:gd name="connsiteY41" fmla="*/ 549491 h 1796239"/>
                <a:gd name="connsiteX42" fmla="*/ 370996 w 1792010"/>
                <a:gd name="connsiteY42" fmla="*/ 419078 h 1796239"/>
                <a:gd name="connsiteX43" fmla="*/ 303314 w 1792010"/>
                <a:gd name="connsiteY43" fmla="*/ 212794 h 1796239"/>
                <a:gd name="connsiteX44" fmla="*/ 535794 w 1792010"/>
                <a:gd name="connsiteY44" fmla="*/ 69242 h 1796239"/>
                <a:gd name="connsiteX45" fmla="*/ 698144 w 1792010"/>
                <a:gd name="connsiteY45" fmla="*/ 223973 h 1796239"/>
                <a:gd name="connsiteX46" fmla="*/ 696512 w 1792010"/>
                <a:gd name="connsiteY46" fmla="*/ 224981 h 1796239"/>
                <a:gd name="connsiteX47" fmla="*/ 896341 w 1792010"/>
                <a:gd name="connsiteY47" fmla="*/ 196709 h 1796239"/>
                <a:gd name="connsiteX48" fmla="*/ 889414 w 1792010"/>
                <a:gd name="connsiteY48" fmla="*/ 194876 h 179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92010" h="1796239">
                  <a:moveTo>
                    <a:pt x="1702614" y="878442"/>
                  </a:moveTo>
                  <a:lnTo>
                    <a:pt x="1710060" y="883022"/>
                  </a:lnTo>
                  <a:lnTo>
                    <a:pt x="1702614" y="881183"/>
                  </a:lnTo>
                  <a:close/>
                  <a:moveTo>
                    <a:pt x="896004" y="384279"/>
                  </a:moveTo>
                  <a:cubicBezTo>
                    <a:pt x="610735" y="384279"/>
                    <a:pt x="379479" y="615535"/>
                    <a:pt x="379479" y="900804"/>
                  </a:cubicBezTo>
                  <a:cubicBezTo>
                    <a:pt x="379479" y="1186073"/>
                    <a:pt x="610735" y="1417329"/>
                    <a:pt x="896004" y="1417329"/>
                  </a:cubicBezTo>
                  <a:cubicBezTo>
                    <a:pt x="1181273" y="1417329"/>
                    <a:pt x="1412529" y="1186073"/>
                    <a:pt x="1412529" y="900804"/>
                  </a:cubicBezTo>
                  <a:cubicBezTo>
                    <a:pt x="1412529" y="615535"/>
                    <a:pt x="1181273" y="384279"/>
                    <a:pt x="896004" y="384279"/>
                  </a:cubicBezTo>
                  <a:close/>
                  <a:moveTo>
                    <a:pt x="998892" y="0"/>
                  </a:moveTo>
                  <a:lnTo>
                    <a:pt x="1263685" y="70112"/>
                  </a:lnTo>
                  <a:lnTo>
                    <a:pt x="1259890" y="292970"/>
                  </a:lnTo>
                  <a:lnTo>
                    <a:pt x="1252964" y="291136"/>
                  </a:lnTo>
                  <a:cubicBezTo>
                    <a:pt x="1309401" y="322522"/>
                    <a:pt x="1360410" y="361009"/>
                    <a:pt x="1403555" y="406648"/>
                  </a:cubicBezTo>
                  <a:lnTo>
                    <a:pt x="1604328" y="357315"/>
                  </a:lnTo>
                  <a:lnTo>
                    <a:pt x="1733027" y="596499"/>
                  </a:lnTo>
                  <a:lnTo>
                    <a:pt x="1589970" y="723947"/>
                  </a:lnTo>
                  <a:cubicBezTo>
                    <a:pt x="1607903" y="788494"/>
                    <a:pt x="1616355" y="856084"/>
                    <a:pt x="1613321" y="924788"/>
                  </a:cubicBezTo>
                  <a:lnTo>
                    <a:pt x="1792010" y="1022811"/>
                  </a:lnTo>
                  <a:lnTo>
                    <a:pt x="1721058" y="1284473"/>
                  </a:lnTo>
                  <a:lnTo>
                    <a:pt x="1504230" y="1280870"/>
                  </a:lnTo>
                  <a:cubicBezTo>
                    <a:pt x="1476815" y="1326134"/>
                    <a:pt x="1443601" y="1366958"/>
                    <a:pt x="1406384" y="1403402"/>
                  </a:cubicBezTo>
                  <a:lnTo>
                    <a:pt x="1477592" y="1587057"/>
                  </a:lnTo>
                  <a:lnTo>
                    <a:pt x="1253035" y="1742435"/>
                  </a:lnTo>
                  <a:lnTo>
                    <a:pt x="1163834" y="1665910"/>
                  </a:lnTo>
                  <a:lnTo>
                    <a:pt x="1163667" y="1666097"/>
                  </a:lnTo>
                  <a:lnTo>
                    <a:pt x="1144343" y="1649188"/>
                  </a:lnTo>
                  <a:lnTo>
                    <a:pt x="1082710" y="1596313"/>
                  </a:lnTo>
                  <a:lnTo>
                    <a:pt x="1083384" y="1595846"/>
                  </a:lnTo>
                  <a:lnTo>
                    <a:pt x="1076108" y="1589478"/>
                  </a:lnTo>
                  <a:cubicBezTo>
                    <a:pt x="1019150" y="1605403"/>
                    <a:pt x="959511" y="1612813"/>
                    <a:pt x="898869" y="1612479"/>
                  </a:cubicBezTo>
                  <a:lnTo>
                    <a:pt x="795635" y="1796239"/>
                  </a:lnTo>
                  <a:lnTo>
                    <a:pt x="530840" y="1726127"/>
                  </a:lnTo>
                  <a:lnTo>
                    <a:pt x="534419" y="1515981"/>
                  </a:lnTo>
                  <a:cubicBezTo>
                    <a:pt x="478307" y="1484379"/>
                    <a:pt x="427627" y="1445732"/>
                    <a:pt x="384791" y="1400008"/>
                  </a:cubicBezTo>
                  <a:lnTo>
                    <a:pt x="388223" y="1407281"/>
                  </a:lnTo>
                  <a:lnTo>
                    <a:pt x="166784" y="1449671"/>
                  </a:lnTo>
                  <a:lnTo>
                    <a:pt x="50929" y="1204159"/>
                  </a:lnTo>
                  <a:lnTo>
                    <a:pt x="200689" y="1084166"/>
                  </a:lnTo>
                  <a:cubicBezTo>
                    <a:pt x="184704" y="1026270"/>
                    <a:pt x="176353" y="965934"/>
                    <a:pt x="176341" y="904529"/>
                  </a:cubicBezTo>
                  <a:lnTo>
                    <a:pt x="0" y="807794"/>
                  </a:lnTo>
                  <a:lnTo>
                    <a:pt x="70951" y="546132"/>
                  </a:lnTo>
                  <a:lnTo>
                    <a:pt x="273028" y="549491"/>
                  </a:lnTo>
                  <a:cubicBezTo>
                    <a:pt x="300443" y="501683"/>
                    <a:pt x="333547" y="458094"/>
                    <a:pt x="370996" y="419078"/>
                  </a:cubicBezTo>
                  <a:lnTo>
                    <a:pt x="303314" y="212794"/>
                  </a:lnTo>
                  <a:lnTo>
                    <a:pt x="535794" y="69242"/>
                  </a:lnTo>
                  <a:lnTo>
                    <a:pt x="698144" y="223973"/>
                  </a:lnTo>
                  <a:lnTo>
                    <a:pt x="696512" y="224981"/>
                  </a:lnTo>
                  <a:cubicBezTo>
                    <a:pt x="760334" y="205136"/>
                    <a:pt x="827716" y="195964"/>
                    <a:pt x="896341" y="196709"/>
                  </a:cubicBezTo>
                  <a:lnTo>
                    <a:pt x="889414" y="19487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sp>
        <p:nvSpPr>
          <p:cNvPr id="37" name="Freeform 55">
            <a:extLst>
              <a:ext uri="{FF2B5EF4-FFF2-40B4-BE49-F238E27FC236}">
                <a16:creationId xmlns:a16="http://schemas.microsoft.com/office/drawing/2014/main" id="{60CCAEAB-13DD-4320-87B2-C136EFC0EB95}"/>
              </a:ext>
            </a:extLst>
          </p:cNvPr>
          <p:cNvSpPr/>
          <p:nvPr/>
        </p:nvSpPr>
        <p:spPr>
          <a:xfrm rot="2888340">
            <a:off x="7791749" y="3213987"/>
            <a:ext cx="516456" cy="750225"/>
          </a:xfrm>
          <a:custGeom>
            <a:avLst/>
            <a:gdLst/>
            <a:ahLst/>
            <a:cxnLst/>
            <a:rect l="l" t="t" r="r" b="b"/>
            <a:pathLst>
              <a:path w="1060423" h="2598393">
                <a:moveTo>
                  <a:pt x="511607" y="1989888"/>
                </a:moveTo>
                <a:cubicBezTo>
                  <a:pt x="421916" y="2038892"/>
                  <a:pt x="392123" y="2248491"/>
                  <a:pt x="577615" y="2379095"/>
                </a:cubicBezTo>
                <a:cubicBezTo>
                  <a:pt x="531205" y="2257454"/>
                  <a:pt x="562054" y="2197447"/>
                  <a:pt x="592034" y="2136572"/>
                </a:cubicBezTo>
                <a:cubicBezTo>
                  <a:pt x="592534" y="2167519"/>
                  <a:pt x="560915" y="2234057"/>
                  <a:pt x="638675" y="2272816"/>
                </a:cubicBezTo>
                <a:cubicBezTo>
                  <a:pt x="602283" y="2156226"/>
                  <a:pt x="756001" y="2119500"/>
                  <a:pt x="594605" y="1990756"/>
                </a:cubicBezTo>
                <a:cubicBezTo>
                  <a:pt x="828052" y="2024484"/>
                  <a:pt x="759407" y="2143283"/>
                  <a:pt x="814896" y="2262952"/>
                </a:cubicBezTo>
                <a:cubicBezTo>
                  <a:pt x="774295" y="2270013"/>
                  <a:pt x="715464" y="2161619"/>
                  <a:pt x="728685" y="2212952"/>
                </a:cubicBezTo>
                <a:cubicBezTo>
                  <a:pt x="798068" y="2415798"/>
                  <a:pt x="590532" y="2421590"/>
                  <a:pt x="656442" y="2598393"/>
                </a:cubicBezTo>
                <a:cubicBezTo>
                  <a:pt x="451592" y="2586815"/>
                  <a:pt x="511509" y="2396411"/>
                  <a:pt x="415171" y="2350110"/>
                </a:cubicBezTo>
                <a:cubicBezTo>
                  <a:pt x="389023" y="2345435"/>
                  <a:pt x="357666" y="2366802"/>
                  <a:pt x="415723" y="2461957"/>
                </a:cubicBezTo>
                <a:cubicBezTo>
                  <a:pt x="77590" y="2209980"/>
                  <a:pt x="314998" y="2004011"/>
                  <a:pt x="511607" y="1989888"/>
                </a:cubicBezTo>
                <a:close/>
                <a:moveTo>
                  <a:pt x="344786" y="1884983"/>
                </a:moveTo>
                <a:lnTo>
                  <a:pt x="722598" y="1884983"/>
                </a:lnTo>
                <a:cubicBezTo>
                  <a:pt x="716460" y="1906965"/>
                  <a:pt x="711917" y="1928321"/>
                  <a:pt x="707988" y="1948728"/>
                </a:cubicBezTo>
                <a:lnTo>
                  <a:pt x="357819" y="1948059"/>
                </a:lnTo>
                <a:close/>
                <a:moveTo>
                  <a:pt x="530212" y="651224"/>
                </a:moveTo>
                <a:cubicBezTo>
                  <a:pt x="585486" y="651224"/>
                  <a:pt x="630294" y="696033"/>
                  <a:pt x="630294" y="751307"/>
                </a:cubicBezTo>
                <a:cubicBezTo>
                  <a:pt x="630294" y="806581"/>
                  <a:pt x="585486" y="851389"/>
                  <a:pt x="530212" y="851389"/>
                </a:cubicBezTo>
                <a:cubicBezTo>
                  <a:pt x="474938" y="851389"/>
                  <a:pt x="430129" y="806581"/>
                  <a:pt x="430129" y="751307"/>
                </a:cubicBezTo>
                <a:cubicBezTo>
                  <a:pt x="430129" y="696033"/>
                  <a:pt x="474938" y="651224"/>
                  <a:pt x="530212" y="651224"/>
                </a:cubicBezTo>
                <a:close/>
                <a:moveTo>
                  <a:pt x="530212" y="551141"/>
                </a:moveTo>
                <a:cubicBezTo>
                  <a:pt x="419664" y="551141"/>
                  <a:pt x="330046" y="640759"/>
                  <a:pt x="330046" y="751307"/>
                </a:cubicBezTo>
                <a:cubicBezTo>
                  <a:pt x="330046" y="861855"/>
                  <a:pt x="419664" y="951472"/>
                  <a:pt x="530212" y="951472"/>
                </a:cubicBezTo>
                <a:cubicBezTo>
                  <a:pt x="640760" y="951472"/>
                  <a:pt x="730377" y="861855"/>
                  <a:pt x="730377" y="751307"/>
                </a:cubicBezTo>
                <a:cubicBezTo>
                  <a:pt x="730377" y="640759"/>
                  <a:pt x="640760" y="551141"/>
                  <a:pt x="530212" y="551141"/>
                </a:cubicBezTo>
                <a:close/>
                <a:moveTo>
                  <a:pt x="286245" y="353827"/>
                </a:moveTo>
                <a:cubicBezTo>
                  <a:pt x="438132" y="439406"/>
                  <a:pt x="623290" y="440561"/>
                  <a:pt x="776100" y="356932"/>
                </a:cubicBezTo>
                <a:cubicBezTo>
                  <a:pt x="941305" y="720175"/>
                  <a:pt x="898096" y="1115325"/>
                  <a:pt x="825241" y="1447764"/>
                </a:cubicBezTo>
                <a:lnTo>
                  <a:pt x="1060423" y="1673413"/>
                </a:lnTo>
                <a:lnTo>
                  <a:pt x="1021935" y="1978110"/>
                </a:lnTo>
                <a:lnTo>
                  <a:pt x="745125" y="1786699"/>
                </a:lnTo>
                <a:lnTo>
                  <a:pt x="734250" y="1834148"/>
                </a:lnTo>
                <a:lnTo>
                  <a:pt x="332991" y="1834148"/>
                </a:lnTo>
                <a:cubicBezTo>
                  <a:pt x="330005" y="1820736"/>
                  <a:pt x="326662" y="1807037"/>
                  <a:pt x="323192" y="1793020"/>
                </a:cubicBezTo>
                <a:lnTo>
                  <a:pt x="38489" y="1989888"/>
                </a:lnTo>
                <a:lnTo>
                  <a:pt x="0" y="1685191"/>
                </a:lnTo>
                <a:lnTo>
                  <a:pt x="237343" y="1457469"/>
                </a:lnTo>
                <a:lnTo>
                  <a:pt x="238009" y="1459571"/>
                </a:lnTo>
                <a:lnTo>
                  <a:pt x="242012" y="1446515"/>
                </a:lnTo>
                <a:cubicBezTo>
                  <a:pt x="171205" y="1115067"/>
                  <a:pt x="127758" y="714059"/>
                  <a:pt x="286245" y="353827"/>
                </a:cubicBezTo>
                <a:close/>
                <a:moveTo>
                  <a:pt x="527942" y="0"/>
                </a:moveTo>
                <a:cubicBezTo>
                  <a:pt x="622760" y="95693"/>
                  <a:pt x="695048" y="196745"/>
                  <a:pt x="748164" y="301374"/>
                </a:cubicBezTo>
                <a:cubicBezTo>
                  <a:pt x="612692" y="376844"/>
                  <a:pt x="447588" y="375495"/>
                  <a:pt x="312997" y="298024"/>
                </a:cubicBezTo>
                <a:cubicBezTo>
                  <a:pt x="364591" y="193505"/>
                  <a:pt x="435080" y="93397"/>
                  <a:pt x="52794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8" name="Isosceles Triangle 51">
            <a:extLst>
              <a:ext uri="{FF2B5EF4-FFF2-40B4-BE49-F238E27FC236}">
                <a16:creationId xmlns:a16="http://schemas.microsoft.com/office/drawing/2014/main" id="{2296D13E-298C-4F01-A77D-43547A7AEFA9}"/>
              </a:ext>
            </a:extLst>
          </p:cNvPr>
          <p:cNvSpPr/>
          <p:nvPr/>
        </p:nvSpPr>
        <p:spPr>
          <a:xfrm>
            <a:off x="6746159" y="4352292"/>
            <a:ext cx="523147" cy="383626"/>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9" name="Teardrop 1">
            <a:extLst>
              <a:ext uri="{FF2B5EF4-FFF2-40B4-BE49-F238E27FC236}">
                <a16:creationId xmlns:a16="http://schemas.microsoft.com/office/drawing/2014/main" id="{45BBC696-75E7-44AB-A411-9B80C52FFE5A}"/>
              </a:ext>
            </a:extLst>
          </p:cNvPr>
          <p:cNvSpPr/>
          <p:nvPr/>
        </p:nvSpPr>
        <p:spPr>
          <a:xfrm rot="18805991">
            <a:off x="6784457" y="2287426"/>
            <a:ext cx="551843" cy="546086"/>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40" name="Right Triangle 17">
            <a:extLst>
              <a:ext uri="{FF2B5EF4-FFF2-40B4-BE49-F238E27FC236}">
                <a16:creationId xmlns:a16="http://schemas.microsoft.com/office/drawing/2014/main" id="{D61B263F-9E2B-4D6D-AE92-C6B011C62C98}"/>
              </a:ext>
            </a:extLst>
          </p:cNvPr>
          <p:cNvSpPr>
            <a:spLocks noChangeAspect="1"/>
          </p:cNvSpPr>
          <p:nvPr/>
        </p:nvSpPr>
        <p:spPr>
          <a:xfrm>
            <a:off x="9408554" y="3332165"/>
            <a:ext cx="478148" cy="569324"/>
          </a:xfrm>
          <a:custGeom>
            <a:avLst/>
            <a:gdLst/>
            <a:ahLst/>
            <a:cxnLst/>
            <a:rect l="l" t="t" r="r" b="b"/>
            <a:pathLst>
              <a:path w="2721114" h="3240000">
                <a:moveTo>
                  <a:pt x="2179233" y="2431577"/>
                </a:moveTo>
                <a:lnTo>
                  <a:pt x="2179233" y="2611489"/>
                </a:lnTo>
                <a:lnTo>
                  <a:pt x="1999321" y="2611489"/>
                </a:lnTo>
                <a:lnTo>
                  <a:pt x="1999321" y="2780851"/>
                </a:lnTo>
                <a:lnTo>
                  <a:pt x="2179233" y="2780851"/>
                </a:lnTo>
                <a:lnTo>
                  <a:pt x="2179233" y="2960763"/>
                </a:lnTo>
                <a:lnTo>
                  <a:pt x="2348595" y="2960763"/>
                </a:lnTo>
                <a:lnTo>
                  <a:pt x="2348595" y="2780851"/>
                </a:lnTo>
                <a:lnTo>
                  <a:pt x="2528507" y="2780851"/>
                </a:lnTo>
                <a:lnTo>
                  <a:pt x="2528507" y="2611489"/>
                </a:lnTo>
                <a:lnTo>
                  <a:pt x="2348595" y="2611489"/>
                </a:lnTo>
                <a:lnTo>
                  <a:pt x="2348595" y="24315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nvGrpSpPr>
          <p:cNvPr id="28" name="object 14"/>
          <p:cNvGrpSpPr/>
          <p:nvPr/>
        </p:nvGrpSpPr>
        <p:grpSpPr>
          <a:xfrm>
            <a:off x="2303989" y="1071659"/>
            <a:ext cx="3660953" cy="2067880"/>
            <a:chOff x="1198638" y="1100834"/>
            <a:chExt cx="3178810" cy="1574800"/>
          </a:xfrm>
        </p:grpSpPr>
        <p:sp>
          <p:nvSpPr>
            <p:cNvPr id="29" name="object 15"/>
            <p:cNvSpPr/>
            <p:nvPr/>
          </p:nvSpPr>
          <p:spPr>
            <a:xfrm>
              <a:off x="1312761" y="1130108"/>
              <a:ext cx="3029585" cy="1484630"/>
            </a:xfrm>
            <a:custGeom>
              <a:avLst/>
              <a:gdLst/>
              <a:ahLst/>
              <a:cxnLst/>
              <a:rect l="l" t="t" r="r" b="b"/>
              <a:pathLst>
                <a:path w="3029585" h="1484630">
                  <a:moveTo>
                    <a:pt x="3012660" y="12721"/>
                  </a:moveTo>
                  <a:lnTo>
                    <a:pt x="1653782" y="12721"/>
                  </a:lnTo>
                  <a:lnTo>
                    <a:pt x="1709321" y="9662"/>
                  </a:lnTo>
                  <a:lnTo>
                    <a:pt x="1819973" y="5061"/>
                  </a:lnTo>
                  <a:lnTo>
                    <a:pt x="2028705" y="56"/>
                  </a:lnTo>
                  <a:lnTo>
                    <a:pt x="2078241" y="0"/>
                  </a:lnTo>
                  <a:lnTo>
                    <a:pt x="2127375" y="2196"/>
                  </a:lnTo>
                  <a:lnTo>
                    <a:pt x="2168881" y="7012"/>
                  </a:lnTo>
                  <a:lnTo>
                    <a:pt x="2168881" y="7784"/>
                  </a:lnTo>
                  <a:lnTo>
                    <a:pt x="2193084" y="7784"/>
                  </a:lnTo>
                  <a:lnTo>
                    <a:pt x="2195631" y="10964"/>
                  </a:lnTo>
                  <a:lnTo>
                    <a:pt x="3010587" y="11381"/>
                  </a:lnTo>
                  <a:lnTo>
                    <a:pt x="3012660" y="12721"/>
                  </a:lnTo>
                  <a:close/>
                </a:path>
                <a:path w="3029585" h="1484630">
                  <a:moveTo>
                    <a:pt x="3009740" y="10834"/>
                  </a:moveTo>
                  <a:lnTo>
                    <a:pt x="2887430" y="10834"/>
                  </a:lnTo>
                  <a:lnTo>
                    <a:pt x="2958992" y="245"/>
                  </a:lnTo>
                  <a:lnTo>
                    <a:pt x="2994839" y="1199"/>
                  </a:lnTo>
                  <a:lnTo>
                    <a:pt x="3009740" y="10834"/>
                  </a:lnTo>
                  <a:close/>
                </a:path>
                <a:path w="3029585" h="1484630">
                  <a:moveTo>
                    <a:pt x="2193084" y="7784"/>
                  </a:moveTo>
                  <a:lnTo>
                    <a:pt x="2175531" y="7784"/>
                  </a:lnTo>
                  <a:lnTo>
                    <a:pt x="2168881" y="7012"/>
                  </a:lnTo>
                  <a:lnTo>
                    <a:pt x="2168881" y="5731"/>
                  </a:lnTo>
                  <a:lnTo>
                    <a:pt x="2177582" y="5594"/>
                  </a:lnTo>
                  <a:lnTo>
                    <a:pt x="2179669" y="5036"/>
                  </a:lnTo>
                  <a:lnTo>
                    <a:pt x="2178830" y="4483"/>
                  </a:lnTo>
                  <a:lnTo>
                    <a:pt x="2185181" y="5331"/>
                  </a:lnTo>
                  <a:lnTo>
                    <a:pt x="2193084" y="7784"/>
                  </a:lnTo>
                  <a:close/>
                </a:path>
                <a:path w="3029585" h="1484630">
                  <a:moveTo>
                    <a:pt x="3010587" y="11381"/>
                  </a:moveTo>
                  <a:lnTo>
                    <a:pt x="2385356" y="11381"/>
                  </a:lnTo>
                  <a:lnTo>
                    <a:pt x="2545435" y="6939"/>
                  </a:lnTo>
                  <a:lnTo>
                    <a:pt x="2755883" y="5255"/>
                  </a:lnTo>
                  <a:lnTo>
                    <a:pt x="2790255" y="5459"/>
                  </a:lnTo>
                  <a:lnTo>
                    <a:pt x="2814516" y="6365"/>
                  </a:lnTo>
                  <a:lnTo>
                    <a:pt x="2863169" y="9721"/>
                  </a:lnTo>
                  <a:lnTo>
                    <a:pt x="2887430" y="10834"/>
                  </a:lnTo>
                  <a:lnTo>
                    <a:pt x="3009740" y="10834"/>
                  </a:lnTo>
                  <a:lnTo>
                    <a:pt x="3010587" y="11381"/>
                  </a:lnTo>
                  <a:close/>
                </a:path>
                <a:path w="3029585" h="1484630">
                  <a:moveTo>
                    <a:pt x="3019811" y="19209"/>
                  </a:moveTo>
                  <a:lnTo>
                    <a:pt x="1532557" y="19209"/>
                  </a:lnTo>
                  <a:lnTo>
                    <a:pt x="1562521" y="16618"/>
                  </a:lnTo>
                  <a:lnTo>
                    <a:pt x="1592623" y="14663"/>
                  </a:lnTo>
                  <a:lnTo>
                    <a:pt x="1622842" y="13239"/>
                  </a:lnTo>
                  <a:lnTo>
                    <a:pt x="1653457" y="12219"/>
                  </a:lnTo>
                  <a:lnTo>
                    <a:pt x="1653782" y="12721"/>
                  </a:lnTo>
                  <a:lnTo>
                    <a:pt x="3012660" y="12721"/>
                  </a:lnTo>
                  <a:lnTo>
                    <a:pt x="3018629" y="16581"/>
                  </a:lnTo>
                  <a:lnTo>
                    <a:pt x="3019811" y="19209"/>
                  </a:lnTo>
                  <a:close/>
                </a:path>
                <a:path w="3029585" h="1484630">
                  <a:moveTo>
                    <a:pt x="3025661" y="35414"/>
                  </a:moveTo>
                  <a:lnTo>
                    <a:pt x="531602" y="35414"/>
                  </a:lnTo>
                  <a:lnTo>
                    <a:pt x="850341" y="33324"/>
                  </a:lnTo>
                  <a:lnTo>
                    <a:pt x="868554" y="32723"/>
                  </a:lnTo>
                  <a:lnTo>
                    <a:pt x="904978" y="29918"/>
                  </a:lnTo>
                  <a:lnTo>
                    <a:pt x="923189" y="29051"/>
                  </a:lnTo>
                  <a:lnTo>
                    <a:pt x="1278632" y="21025"/>
                  </a:lnTo>
                  <a:lnTo>
                    <a:pt x="1481780" y="18986"/>
                  </a:lnTo>
                  <a:lnTo>
                    <a:pt x="3019811" y="19209"/>
                  </a:lnTo>
                  <a:lnTo>
                    <a:pt x="3024104" y="28758"/>
                  </a:lnTo>
                  <a:lnTo>
                    <a:pt x="3025661" y="35414"/>
                  </a:lnTo>
                  <a:close/>
                </a:path>
                <a:path w="3029585" h="1484630">
                  <a:moveTo>
                    <a:pt x="48935" y="1452261"/>
                  </a:moveTo>
                  <a:lnTo>
                    <a:pt x="35319" y="1401589"/>
                  </a:lnTo>
                  <a:lnTo>
                    <a:pt x="32701" y="1332010"/>
                  </a:lnTo>
                  <a:lnTo>
                    <a:pt x="31502" y="1287434"/>
                  </a:lnTo>
                  <a:lnTo>
                    <a:pt x="30363" y="1237266"/>
                  </a:lnTo>
                  <a:lnTo>
                    <a:pt x="29274" y="1182205"/>
                  </a:lnTo>
                  <a:lnTo>
                    <a:pt x="28225" y="1122950"/>
                  </a:lnTo>
                  <a:lnTo>
                    <a:pt x="27206" y="1060199"/>
                  </a:lnTo>
                  <a:lnTo>
                    <a:pt x="26206" y="994653"/>
                  </a:lnTo>
                  <a:lnTo>
                    <a:pt x="22204" y="718486"/>
                  </a:lnTo>
                  <a:lnTo>
                    <a:pt x="21151" y="649445"/>
                  </a:lnTo>
                  <a:lnTo>
                    <a:pt x="20058" y="581802"/>
                  </a:lnTo>
                  <a:lnTo>
                    <a:pt x="18915" y="516255"/>
                  </a:lnTo>
                  <a:lnTo>
                    <a:pt x="17710" y="453505"/>
                  </a:lnTo>
                  <a:lnTo>
                    <a:pt x="16434" y="394250"/>
                  </a:lnTo>
                  <a:lnTo>
                    <a:pt x="15077" y="339189"/>
                  </a:lnTo>
                  <a:lnTo>
                    <a:pt x="13630" y="289022"/>
                  </a:lnTo>
                  <a:lnTo>
                    <a:pt x="12080" y="244447"/>
                  </a:lnTo>
                  <a:lnTo>
                    <a:pt x="10420" y="206163"/>
                  </a:lnTo>
                  <a:lnTo>
                    <a:pt x="6725" y="151265"/>
                  </a:lnTo>
                  <a:lnTo>
                    <a:pt x="714" y="114136"/>
                  </a:lnTo>
                  <a:lnTo>
                    <a:pt x="0" y="92011"/>
                  </a:lnTo>
                  <a:lnTo>
                    <a:pt x="24895" y="53886"/>
                  </a:lnTo>
                  <a:lnTo>
                    <a:pt x="71058" y="36470"/>
                  </a:lnTo>
                  <a:lnTo>
                    <a:pt x="88543" y="32999"/>
                  </a:lnTo>
                  <a:lnTo>
                    <a:pt x="90165" y="31974"/>
                  </a:lnTo>
                  <a:lnTo>
                    <a:pt x="91965" y="31146"/>
                  </a:lnTo>
                  <a:lnTo>
                    <a:pt x="94165" y="30341"/>
                  </a:lnTo>
                  <a:lnTo>
                    <a:pt x="117527" y="24721"/>
                  </a:lnTo>
                  <a:lnTo>
                    <a:pt x="141351" y="23334"/>
                  </a:lnTo>
                  <a:lnTo>
                    <a:pt x="217115" y="24918"/>
                  </a:lnTo>
                  <a:lnTo>
                    <a:pt x="243028" y="26237"/>
                  </a:lnTo>
                  <a:lnTo>
                    <a:pt x="268884" y="27827"/>
                  </a:lnTo>
                  <a:lnTo>
                    <a:pt x="294967" y="29036"/>
                  </a:lnTo>
                  <a:lnTo>
                    <a:pt x="484238" y="34877"/>
                  </a:lnTo>
                  <a:lnTo>
                    <a:pt x="531602" y="35414"/>
                  </a:lnTo>
                  <a:lnTo>
                    <a:pt x="3025661" y="35414"/>
                  </a:lnTo>
                  <a:lnTo>
                    <a:pt x="3027176" y="41896"/>
                  </a:lnTo>
                  <a:lnTo>
                    <a:pt x="3028238" y="55775"/>
                  </a:lnTo>
                  <a:lnTo>
                    <a:pt x="3027679" y="70176"/>
                  </a:lnTo>
                  <a:lnTo>
                    <a:pt x="3029278" y="89697"/>
                  </a:lnTo>
                  <a:lnTo>
                    <a:pt x="3026258" y="109141"/>
                  </a:lnTo>
                  <a:lnTo>
                    <a:pt x="3020560" y="128397"/>
                  </a:lnTo>
                  <a:lnTo>
                    <a:pt x="3014129" y="147351"/>
                  </a:lnTo>
                  <a:lnTo>
                    <a:pt x="3013179" y="150261"/>
                  </a:lnTo>
                  <a:lnTo>
                    <a:pt x="3012429" y="153174"/>
                  </a:lnTo>
                  <a:lnTo>
                    <a:pt x="3011554" y="156086"/>
                  </a:lnTo>
                  <a:lnTo>
                    <a:pt x="3011129" y="158896"/>
                  </a:lnTo>
                  <a:lnTo>
                    <a:pt x="3008204" y="228678"/>
                  </a:lnTo>
                  <a:lnTo>
                    <a:pt x="3007269" y="268635"/>
                  </a:lnTo>
                  <a:lnTo>
                    <a:pt x="3006325" y="315688"/>
                  </a:lnTo>
                  <a:lnTo>
                    <a:pt x="3005371" y="368948"/>
                  </a:lnTo>
                  <a:lnTo>
                    <a:pt x="3004404" y="427528"/>
                  </a:lnTo>
                  <a:lnTo>
                    <a:pt x="3003421" y="490542"/>
                  </a:lnTo>
                  <a:lnTo>
                    <a:pt x="3002422" y="557102"/>
                  </a:lnTo>
                  <a:lnTo>
                    <a:pt x="2999298" y="769189"/>
                  </a:lnTo>
                  <a:lnTo>
                    <a:pt x="2998208" y="841063"/>
                  </a:lnTo>
                  <a:lnTo>
                    <a:pt x="2997091" y="912048"/>
                  </a:lnTo>
                  <a:lnTo>
                    <a:pt x="2995943" y="981257"/>
                  </a:lnTo>
                  <a:lnTo>
                    <a:pt x="2994763" y="1047803"/>
                  </a:lnTo>
                  <a:lnTo>
                    <a:pt x="2993548" y="1110798"/>
                  </a:lnTo>
                  <a:lnTo>
                    <a:pt x="2992297" y="1169356"/>
                  </a:lnTo>
                  <a:lnTo>
                    <a:pt x="2991008" y="1222589"/>
                  </a:lnTo>
                  <a:lnTo>
                    <a:pt x="2989677" y="1269610"/>
                  </a:lnTo>
                  <a:lnTo>
                    <a:pt x="2988304" y="1309532"/>
                  </a:lnTo>
                  <a:lnTo>
                    <a:pt x="2985420" y="1364533"/>
                  </a:lnTo>
                  <a:lnTo>
                    <a:pt x="2983905" y="1377836"/>
                  </a:lnTo>
                  <a:lnTo>
                    <a:pt x="2981256" y="1401762"/>
                  </a:lnTo>
                  <a:lnTo>
                    <a:pt x="2976405" y="1425074"/>
                  </a:lnTo>
                  <a:lnTo>
                    <a:pt x="2961278" y="1442067"/>
                  </a:lnTo>
                  <a:lnTo>
                    <a:pt x="2939725" y="1445266"/>
                  </a:lnTo>
                  <a:lnTo>
                    <a:pt x="2877868" y="1445266"/>
                  </a:lnTo>
                  <a:lnTo>
                    <a:pt x="2828272" y="1445892"/>
                  </a:lnTo>
                  <a:lnTo>
                    <a:pt x="2721183" y="1450857"/>
                  </a:lnTo>
                  <a:lnTo>
                    <a:pt x="106297" y="1450857"/>
                  </a:lnTo>
                  <a:lnTo>
                    <a:pt x="57160" y="1451936"/>
                  </a:lnTo>
                  <a:lnTo>
                    <a:pt x="48935" y="1452261"/>
                  </a:lnTo>
                  <a:close/>
                </a:path>
                <a:path w="3029585" h="1484630">
                  <a:moveTo>
                    <a:pt x="2927805" y="1447036"/>
                  </a:moveTo>
                  <a:lnTo>
                    <a:pt x="2877868" y="1445266"/>
                  </a:lnTo>
                  <a:lnTo>
                    <a:pt x="2939725" y="1445266"/>
                  </a:lnTo>
                  <a:lnTo>
                    <a:pt x="2927805" y="1447036"/>
                  </a:lnTo>
                  <a:close/>
                </a:path>
                <a:path w="3029585" h="1484630">
                  <a:moveTo>
                    <a:pt x="550916" y="1466043"/>
                  </a:moveTo>
                  <a:lnTo>
                    <a:pt x="501454" y="1466028"/>
                  </a:lnTo>
                  <a:lnTo>
                    <a:pt x="451977" y="1464839"/>
                  </a:lnTo>
                  <a:lnTo>
                    <a:pt x="402498" y="1462801"/>
                  </a:lnTo>
                  <a:lnTo>
                    <a:pt x="204818" y="1452625"/>
                  </a:lnTo>
                  <a:lnTo>
                    <a:pt x="155520" y="1451194"/>
                  </a:lnTo>
                  <a:lnTo>
                    <a:pt x="106297" y="1450857"/>
                  </a:lnTo>
                  <a:lnTo>
                    <a:pt x="2721183" y="1450857"/>
                  </a:lnTo>
                  <a:lnTo>
                    <a:pt x="2679455" y="1452611"/>
                  </a:lnTo>
                  <a:lnTo>
                    <a:pt x="2005899" y="1464286"/>
                  </a:lnTo>
                  <a:lnTo>
                    <a:pt x="609444" y="1464286"/>
                  </a:lnTo>
                  <a:lnTo>
                    <a:pt x="606414" y="1464411"/>
                  </a:lnTo>
                  <a:lnTo>
                    <a:pt x="603379" y="1464411"/>
                  </a:lnTo>
                  <a:lnTo>
                    <a:pt x="600352" y="1464561"/>
                  </a:lnTo>
                  <a:lnTo>
                    <a:pt x="550916" y="1466043"/>
                  </a:lnTo>
                  <a:close/>
                </a:path>
                <a:path w="3029585" h="1484630">
                  <a:moveTo>
                    <a:pt x="722713" y="1466592"/>
                  </a:moveTo>
                  <a:lnTo>
                    <a:pt x="685113" y="1466311"/>
                  </a:lnTo>
                  <a:lnTo>
                    <a:pt x="647319" y="1465542"/>
                  </a:lnTo>
                  <a:lnTo>
                    <a:pt x="609444" y="1464286"/>
                  </a:lnTo>
                  <a:lnTo>
                    <a:pt x="2005899" y="1464286"/>
                  </a:lnTo>
                  <a:lnTo>
                    <a:pt x="1887157" y="1465886"/>
                  </a:lnTo>
                  <a:lnTo>
                    <a:pt x="1882520" y="1466386"/>
                  </a:lnTo>
                  <a:lnTo>
                    <a:pt x="760004" y="1466386"/>
                  </a:lnTo>
                  <a:lnTo>
                    <a:pt x="722713" y="1466592"/>
                  </a:lnTo>
                  <a:close/>
                </a:path>
                <a:path w="3029585" h="1484630">
                  <a:moveTo>
                    <a:pt x="879889" y="1470286"/>
                  </a:moveTo>
                  <a:lnTo>
                    <a:pt x="849921" y="1469793"/>
                  </a:lnTo>
                  <a:lnTo>
                    <a:pt x="819948" y="1468870"/>
                  </a:lnTo>
                  <a:lnTo>
                    <a:pt x="760004" y="1466386"/>
                  </a:lnTo>
                  <a:lnTo>
                    <a:pt x="1882520" y="1466386"/>
                  </a:lnTo>
                  <a:lnTo>
                    <a:pt x="1859055" y="1468775"/>
                  </a:lnTo>
                  <a:lnTo>
                    <a:pt x="1095280" y="1468775"/>
                  </a:lnTo>
                  <a:lnTo>
                    <a:pt x="879889" y="1470286"/>
                  </a:lnTo>
                  <a:close/>
                </a:path>
                <a:path w="3029585" h="1484630">
                  <a:moveTo>
                    <a:pt x="1311114" y="1474292"/>
                  </a:moveTo>
                  <a:lnTo>
                    <a:pt x="1256877" y="1473625"/>
                  </a:lnTo>
                  <a:lnTo>
                    <a:pt x="1149066" y="1469439"/>
                  </a:lnTo>
                  <a:lnTo>
                    <a:pt x="1095280" y="1468775"/>
                  </a:lnTo>
                  <a:lnTo>
                    <a:pt x="1859055" y="1468775"/>
                  </a:lnTo>
                  <a:lnTo>
                    <a:pt x="1820358" y="1472261"/>
                  </a:lnTo>
                  <a:lnTo>
                    <a:pt x="1419608" y="1472261"/>
                  </a:lnTo>
                  <a:lnTo>
                    <a:pt x="1365361" y="1473750"/>
                  </a:lnTo>
                  <a:lnTo>
                    <a:pt x="1311114" y="1474292"/>
                  </a:lnTo>
                  <a:close/>
                </a:path>
                <a:path w="3029585" h="1484630">
                  <a:moveTo>
                    <a:pt x="1640732" y="1484336"/>
                  </a:moveTo>
                  <a:lnTo>
                    <a:pt x="1588951" y="1483282"/>
                  </a:lnTo>
                  <a:lnTo>
                    <a:pt x="1485736" y="1477621"/>
                  </a:lnTo>
                  <a:lnTo>
                    <a:pt x="1433983" y="1476061"/>
                  </a:lnTo>
                  <a:lnTo>
                    <a:pt x="1427783" y="1476011"/>
                  </a:lnTo>
                  <a:lnTo>
                    <a:pt x="1423058" y="1474511"/>
                  </a:lnTo>
                  <a:lnTo>
                    <a:pt x="1419608" y="1472261"/>
                  </a:lnTo>
                  <a:lnTo>
                    <a:pt x="1820358" y="1472261"/>
                  </a:lnTo>
                  <a:lnTo>
                    <a:pt x="1744091" y="1479105"/>
                  </a:lnTo>
                  <a:lnTo>
                    <a:pt x="1692446" y="1482721"/>
                  </a:lnTo>
                  <a:lnTo>
                    <a:pt x="1640732" y="1484336"/>
                  </a:lnTo>
                  <a:close/>
                </a:path>
              </a:pathLst>
            </a:custGeom>
            <a:solidFill>
              <a:srgbClr val="FFFFFF"/>
            </a:solidFill>
          </p:spPr>
          <p:txBody>
            <a:bodyPr wrap="square" lIns="0" tIns="0" rIns="0" bIns="0" rtlCol="0"/>
            <a:lstStyle/>
            <a:p>
              <a:endParaRPr/>
            </a:p>
          </p:txBody>
        </p:sp>
        <p:sp>
          <p:nvSpPr>
            <p:cNvPr id="30" name="object 16"/>
            <p:cNvSpPr/>
            <p:nvPr/>
          </p:nvSpPr>
          <p:spPr>
            <a:xfrm>
              <a:off x="1198638" y="1100834"/>
              <a:ext cx="3178810" cy="1574800"/>
            </a:xfrm>
            <a:custGeom>
              <a:avLst/>
              <a:gdLst/>
              <a:ahLst/>
              <a:cxnLst/>
              <a:rect l="l" t="t" r="r" b="b"/>
              <a:pathLst>
                <a:path w="3178810" h="1574800">
                  <a:moveTo>
                    <a:pt x="3115843" y="1485900"/>
                  </a:moveTo>
                  <a:lnTo>
                    <a:pt x="2019155" y="1485900"/>
                  </a:lnTo>
                  <a:lnTo>
                    <a:pt x="2066829" y="1473200"/>
                  </a:lnTo>
                  <a:lnTo>
                    <a:pt x="2971423" y="1473200"/>
                  </a:lnTo>
                  <a:lnTo>
                    <a:pt x="2998430" y="1460500"/>
                  </a:lnTo>
                  <a:lnTo>
                    <a:pt x="3075975" y="1460500"/>
                  </a:lnTo>
                  <a:lnTo>
                    <a:pt x="3085121" y="1447800"/>
                  </a:lnTo>
                  <a:lnTo>
                    <a:pt x="3086120" y="1422400"/>
                  </a:lnTo>
                  <a:lnTo>
                    <a:pt x="3085052" y="1409700"/>
                  </a:lnTo>
                  <a:lnTo>
                    <a:pt x="3085111" y="1397000"/>
                  </a:lnTo>
                  <a:lnTo>
                    <a:pt x="3085368" y="1371600"/>
                  </a:lnTo>
                  <a:lnTo>
                    <a:pt x="3085810" y="1333500"/>
                  </a:lnTo>
                  <a:lnTo>
                    <a:pt x="3086424" y="1295400"/>
                  </a:lnTo>
                  <a:lnTo>
                    <a:pt x="3087199" y="1244600"/>
                  </a:lnTo>
                  <a:lnTo>
                    <a:pt x="3088120" y="1193800"/>
                  </a:lnTo>
                  <a:lnTo>
                    <a:pt x="3089176" y="1130300"/>
                  </a:lnTo>
                  <a:lnTo>
                    <a:pt x="3090355" y="1066800"/>
                  </a:lnTo>
                  <a:lnTo>
                    <a:pt x="3091643" y="1003300"/>
                  </a:lnTo>
                  <a:lnTo>
                    <a:pt x="3093028" y="927100"/>
                  </a:lnTo>
                  <a:lnTo>
                    <a:pt x="3094498" y="863600"/>
                  </a:lnTo>
                  <a:lnTo>
                    <a:pt x="3096040" y="787400"/>
                  </a:lnTo>
                  <a:lnTo>
                    <a:pt x="3097641" y="711200"/>
                  </a:lnTo>
                  <a:lnTo>
                    <a:pt x="3099288" y="647700"/>
                  </a:lnTo>
                  <a:lnTo>
                    <a:pt x="3100971" y="571500"/>
                  </a:lnTo>
                  <a:lnTo>
                    <a:pt x="3106097" y="381000"/>
                  </a:lnTo>
                  <a:lnTo>
                    <a:pt x="3107790" y="330200"/>
                  </a:lnTo>
                  <a:lnTo>
                    <a:pt x="3109455" y="279400"/>
                  </a:lnTo>
                  <a:lnTo>
                    <a:pt x="3111079" y="241300"/>
                  </a:lnTo>
                  <a:lnTo>
                    <a:pt x="3112649" y="215900"/>
                  </a:lnTo>
                  <a:lnTo>
                    <a:pt x="3114152" y="190500"/>
                  </a:lnTo>
                  <a:lnTo>
                    <a:pt x="3115577" y="177800"/>
                  </a:lnTo>
                  <a:lnTo>
                    <a:pt x="3119220" y="152400"/>
                  </a:lnTo>
                  <a:lnTo>
                    <a:pt x="3122108" y="127000"/>
                  </a:lnTo>
                  <a:lnTo>
                    <a:pt x="3123600" y="101600"/>
                  </a:lnTo>
                  <a:lnTo>
                    <a:pt x="3123052" y="76200"/>
                  </a:lnTo>
                  <a:lnTo>
                    <a:pt x="3121884" y="63500"/>
                  </a:lnTo>
                  <a:lnTo>
                    <a:pt x="3117327" y="38100"/>
                  </a:lnTo>
                  <a:lnTo>
                    <a:pt x="3105101" y="25400"/>
                  </a:lnTo>
                  <a:lnTo>
                    <a:pt x="1567955" y="25400"/>
                  </a:lnTo>
                  <a:lnTo>
                    <a:pt x="1669960" y="12700"/>
                  </a:lnTo>
                  <a:lnTo>
                    <a:pt x="2018817" y="12700"/>
                  </a:lnTo>
                  <a:lnTo>
                    <a:pt x="2067177" y="0"/>
                  </a:lnTo>
                  <a:lnTo>
                    <a:pt x="3138625" y="0"/>
                  </a:lnTo>
                  <a:lnTo>
                    <a:pt x="3162127" y="25400"/>
                  </a:lnTo>
                  <a:lnTo>
                    <a:pt x="3175230" y="63500"/>
                  </a:lnTo>
                  <a:lnTo>
                    <a:pt x="3178283" y="101600"/>
                  </a:lnTo>
                  <a:lnTo>
                    <a:pt x="3174896" y="139700"/>
                  </a:lnTo>
                  <a:lnTo>
                    <a:pt x="3168677" y="177800"/>
                  </a:lnTo>
                  <a:lnTo>
                    <a:pt x="3167095" y="190500"/>
                  </a:lnTo>
                  <a:lnTo>
                    <a:pt x="3165439" y="215900"/>
                  </a:lnTo>
                  <a:lnTo>
                    <a:pt x="3163722" y="241300"/>
                  </a:lnTo>
                  <a:lnTo>
                    <a:pt x="3161959" y="279400"/>
                  </a:lnTo>
                  <a:lnTo>
                    <a:pt x="3158349" y="381000"/>
                  </a:lnTo>
                  <a:lnTo>
                    <a:pt x="3156529" y="444500"/>
                  </a:lnTo>
                  <a:lnTo>
                    <a:pt x="3152929" y="571500"/>
                  </a:lnTo>
                  <a:lnTo>
                    <a:pt x="3151176" y="647700"/>
                  </a:lnTo>
                  <a:lnTo>
                    <a:pt x="3149473" y="723900"/>
                  </a:lnTo>
                  <a:lnTo>
                    <a:pt x="3147833" y="787400"/>
                  </a:lnTo>
                  <a:lnTo>
                    <a:pt x="3146271" y="863600"/>
                  </a:lnTo>
                  <a:lnTo>
                    <a:pt x="3144800" y="939800"/>
                  </a:lnTo>
                  <a:lnTo>
                    <a:pt x="3143434" y="1003300"/>
                  </a:lnTo>
                  <a:lnTo>
                    <a:pt x="3142186" y="1066800"/>
                  </a:lnTo>
                  <a:lnTo>
                    <a:pt x="3141071" y="1130300"/>
                  </a:lnTo>
                  <a:lnTo>
                    <a:pt x="3140102" y="1193800"/>
                  </a:lnTo>
                  <a:lnTo>
                    <a:pt x="3139293" y="1244600"/>
                  </a:lnTo>
                  <a:lnTo>
                    <a:pt x="3138657" y="1295400"/>
                  </a:lnTo>
                  <a:lnTo>
                    <a:pt x="3138209" y="1333500"/>
                  </a:lnTo>
                  <a:lnTo>
                    <a:pt x="3138045" y="1358900"/>
                  </a:lnTo>
                  <a:lnTo>
                    <a:pt x="3137930" y="1397000"/>
                  </a:lnTo>
                  <a:lnTo>
                    <a:pt x="3138127" y="1409700"/>
                  </a:lnTo>
                  <a:lnTo>
                    <a:pt x="3138622" y="1435100"/>
                  </a:lnTo>
                  <a:lnTo>
                    <a:pt x="3135974" y="1447800"/>
                  </a:lnTo>
                  <a:lnTo>
                    <a:pt x="3126234" y="1473200"/>
                  </a:lnTo>
                  <a:lnTo>
                    <a:pt x="3115843" y="1485900"/>
                  </a:lnTo>
                  <a:close/>
                </a:path>
                <a:path w="3178810" h="1574800">
                  <a:moveTo>
                    <a:pt x="253210" y="25400"/>
                  </a:moveTo>
                  <a:lnTo>
                    <a:pt x="234408" y="25400"/>
                  </a:lnTo>
                  <a:lnTo>
                    <a:pt x="238863" y="12700"/>
                  </a:lnTo>
                  <a:lnTo>
                    <a:pt x="253210" y="25400"/>
                  </a:lnTo>
                  <a:close/>
                </a:path>
                <a:path w="3178810" h="1574800">
                  <a:moveTo>
                    <a:pt x="1567955" y="25400"/>
                  </a:moveTo>
                  <a:lnTo>
                    <a:pt x="395643" y="25400"/>
                  </a:lnTo>
                  <a:lnTo>
                    <a:pt x="425854" y="12700"/>
                  </a:lnTo>
                  <a:lnTo>
                    <a:pt x="1565380" y="12700"/>
                  </a:lnTo>
                  <a:lnTo>
                    <a:pt x="1567955" y="25400"/>
                  </a:lnTo>
                  <a:close/>
                </a:path>
                <a:path w="3178810" h="1574800">
                  <a:moveTo>
                    <a:pt x="2999526" y="1562100"/>
                  </a:moveTo>
                  <a:lnTo>
                    <a:pt x="366456" y="1562100"/>
                  </a:lnTo>
                  <a:lnTo>
                    <a:pt x="314953" y="1549400"/>
                  </a:lnTo>
                  <a:lnTo>
                    <a:pt x="84661" y="1549400"/>
                  </a:lnTo>
                  <a:lnTo>
                    <a:pt x="50453" y="1524000"/>
                  </a:lnTo>
                  <a:lnTo>
                    <a:pt x="35398" y="1511300"/>
                  </a:lnTo>
                  <a:lnTo>
                    <a:pt x="28708" y="1485900"/>
                  </a:lnTo>
                  <a:lnTo>
                    <a:pt x="27204" y="1447800"/>
                  </a:lnTo>
                  <a:lnTo>
                    <a:pt x="27708" y="1435100"/>
                  </a:lnTo>
                  <a:lnTo>
                    <a:pt x="27656" y="1397000"/>
                  </a:lnTo>
                  <a:lnTo>
                    <a:pt x="27405" y="1358900"/>
                  </a:lnTo>
                  <a:lnTo>
                    <a:pt x="27027" y="1320800"/>
                  </a:lnTo>
                  <a:lnTo>
                    <a:pt x="25957" y="1219200"/>
                  </a:lnTo>
                  <a:lnTo>
                    <a:pt x="22259" y="876300"/>
                  </a:lnTo>
                  <a:lnTo>
                    <a:pt x="20731" y="736600"/>
                  </a:lnTo>
                  <a:lnTo>
                    <a:pt x="20026" y="660400"/>
                  </a:lnTo>
                  <a:lnTo>
                    <a:pt x="19382" y="596900"/>
                  </a:lnTo>
                  <a:lnTo>
                    <a:pt x="18816" y="533400"/>
                  </a:lnTo>
                  <a:lnTo>
                    <a:pt x="17991" y="419100"/>
                  </a:lnTo>
                  <a:lnTo>
                    <a:pt x="17822" y="381000"/>
                  </a:lnTo>
                  <a:lnTo>
                    <a:pt x="17774" y="292100"/>
                  </a:lnTo>
                  <a:lnTo>
                    <a:pt x="18043" y="266700"/>
                  </a:lnTo>
                  <a:lnTo>
                    <a:pt x="18511" y="254000"/>
                  </a:lnTo>
                  <a:lnTo>
                    <a:pt x="11435" y="241300"/>
                  </a:lnTo>
                  <a:lnTo>
                    <a:pt x="6269" y="228600"/>
                  </a:lnTo>
                  <a:lnTo>
                    <a:pt x="3262" y="215900"/>
                  </a:lnTo>
                  <a:lnTo>
                    <a:pt x="2666" y="190500"/>
                  </a:lnTo>
                  <a:lnTo>
                    <a:pt x="2730" y="177800"/>
                  </a:lnTo>
                  <a:lnTo>
                    <a:pt x="2535" y="165100"/>
                  </a:lnTo>
                  <a:lnTo>
                    <a:pt x="3117" y="152400"/>
                  </a:lnTo>
                  <a:lnTo>
                    <a:pt x="5508" y="139700"/>
                  </a:lnTo>
                  <a:lnTo>
                    <a:pt x="1980" y="127000"/>
                  </a:lnTo>
                  <a:lnTo>
                    <a:pt x="0" y="114300"/>
                  </a:lnTo>
                  <a:lnTo>
                    <a:pt x="841" y="114300"/>
                  </a:lnTo>
                  <a:lnTo>
                    <a:pt x="5778" y="101600"/>
                  </a:lnTo>
                  <a:lnTo>
                    <a:pt x="15912" y="88900"/>
                  </a:lnTo>
                  <a:lnTo>
                    <a:pt x="94858" y="88900"/>
                  </a:lnTo>
                  <a:lnTo>
                    <a:pt x="116473" y="63500"/>
                  </a:lnTo>
                  <a:lnTo>
                    <a:pt x="144938" y="50800"/>
                  </a:lnTo>
                  <a:lnTo>
                    <a:pt x="180289" y="38100"/>
                  </a:lnTo>
                  <a:lnTo>
                    <a:pt x="222563" y="25400"/>
                  </a:lnTo>
                  <a:lnTo>
                    <a:pt x="2310216" y="25400"/>
                  </a:lnTo>
                  <a:lnTo>
                    <a:pt x="2260624" y="38100"/>
                  </a:lnTo>
                  <a:lnTo>
                    <a:pt x="2000642" y="38100"/>
                  </a:lnTo>
                  <a:lnTo>
                    <a:pt x="1947125" y="50800"/>
                  </a:lnTo>
                  <a:lnTo>
                    <a:pt x="1419789" y="50800"/>
                  </a:lnTo>
                  <a:lnTo>
                    <a:pt x="1367165" y="63500"/>
                  </a:lnTo>
                  <a:lnTo>
                    <a:pt x="232377" y="63500"/>
                  </a:lnTo>
                  <a:lnTo>
                    <a:pt x="191299" y="76200"/>
                  </a:lnTo>
                  <a:lnTo>
                    <a:pt x="148104" y="101600"/>
                  </a:lnTo>
                  <a:lnTo>
                    <a:pt x="133105" y="152400"/>
                  </a:lnTo>
                  <a:lnTo>
                    <a:pt x="135287" y="190500"/>
                  </a:lnTo>
                  <a:lnTo>
                    <a:pt x="142064" y="228600"/>
                  </a:lnTo>
                  <a:lnTo>
                    <a:pt x="150349" y="266700"/>
                  </a:lnTo>
                  <a:lnTo>
                    <a:pt x="157055" y="304800"/>
                  </a:lnTo>
                  <a:lnTo>
                    <a:pt x="158637" y="368300"/>
                  </a:lnTo>
                  <a:lnTo>
                    <a:pt x="158974" y="406400"/>
                  </a:lnTo>
                  <a:lnTo>
                    <a:pt x="159228" y="457200"/>
                  </a:lnTo>
                  <a:lnTo>
                    <a:pt x="159406" y="508000"/>
                  </a:lnTo>
                  <a:lnTo>
                    <a:pt x="159522" y="571500"/>
                  </a:lnTo>
                  <a:lnTo>
                    <a:pt x="159454" y="787400"/>
                  </a:lnTo>
                  <a:lnTo>
                    <a:pt x="159341" y="863600"/>
                  </a:lnTo>
                  <a:lnTo>
                    <a:pt x="159186" y="939800"/>
                  </a:lnTo>
                  <a:lnTo>
                    <a:pt x="158857" y="1066800"/>
                  </a:lnTo>
                  <a:lnTo>
                    <a:pt x="158075" y="1295400"/>
                  </a:lnTo>
                  <a:lnTo>
                    <a:pt x="157390" y="1447800"/>
                  </a:lnTo>
                  <a:lnTo>
                    <a:pt x="156596" y="1460500"/>
                  </a:lnTo>
                  <a:lnTo>
                    <a:pt x="213068" y="1460500"/>
                  </a:lnTo>
                  <a:lnTo>
                    <a:pt x="239717" y="1473200"/>
                  </a:lnTo>
                  <a:lnTo>
                    <a:pt x="530191" y="1473200"/>
                  </a:lnTo>
                  <a:lnTo>
                    <a:pt x="578555" y="1485900"/>
                  </a:lnTo>
                  <a:lnTo>
                    <a:pt x="3115843" y="1485900"/>
                  </a:lnTo>
                  <a:lnTo>
                    <a:pt x="3105452" y="1498600"/>
                  </a:lnTo>
                  <a:lnTo>
                    <a:pt x="3022402" y="1498600"/>
                  </a:lnTo>
                  <a:lnTo>
                    <a:pt x="3028111" y="1524000"/>
                  </a:lnTo>
                  <a:lnTo>
                    <a:pt x="3020637" y="1536700"/>
                  </a:lnTo>
                  <a:lnTo>
                    <a:pt x="2999526" y="1562100"/>
                  </a:lnTo>
                  <a:close/>
                </a:path>
                <a:path w="3178810" h="1574800">
                  <a:moveTo>
                    <a:pt x="3023877" y="38100"/>
                  </a:moveTo>
                  <a:lnTo>
                    <a:pt x="2837102" y="38100"/>
                  </a:lnTo>
                  <a:lnTo>
                    <a:pt x="2790345" y="25400"/>
                  </a:lnTo>
                  <a:lnTo>
                    <a:pt x="3052515" y="25400"/>
                  </a:lnTo>
                  <a:lnTo>
                    <a:pt x="3023877" y="38100"/>
                  </a:lnTo>
                  <a:close/>
                </a:path>
                <a:path w="3178810" h="1574800">
                  <a:moveTo>
                    <a:pt x="1345331" y="1485900"/>
                  </a:moveTo>
                  <a:lnTo>
                    <a:pt x="1037893" y="1485900"/>
                  </a:lnTo>
                  <a:lnTo>
                    <a:pt x="1140032" y="1473200"/>
                  </a:lnTo>
                  <a:lnTo>
                    <a:pt x="1294179" y="1473200"/>
                  </a:lnTo>
                  <a:lnTo>
                    <a:pt x="1345331" y="1485900"/>
                  </a:lnTo>
                  <a:close/>
                </a:path>
                <a:path w="3178810" h="1574800">
                  <a:moveTo>
                    <a:pt x="1353256" y="1574800"/>
                  </a:moveTo>
                  <a:lnTo>
                    <a:pt x="587173" y="1574800"/>
                  </a:lnTo>
                  <a:lnTo>
                    <a:pt x="530845" y="1562100"/>
                  </a:lnTo>
                  <a:lnTo>
                    <a:pt x="1404160" y="1562100"/>
                  </a:lnTo>
                  <a:lnTo>
                    <a:pt x="1353256" y="1574800"/>
                  </a:lnTo>
                  <a:close/>
                </a:path>
                <a:path w="3178810" h="1574800">
                  <a:moveTo>
                    <a:pt x="1556622" y="1574800"/>
                  </a:moveTo>
                  <a:lnTo>
                    <a:pt x="1455008" y="1574800"/>
                  </a:lnTo>
                  <a:lnTo>
                    <a:pt x="1404160" y="1562100"/>
                  </a:lnTo>
                  <a:lnTo>
                    <a:pt x="1607430" y="1562100"/>
                  </a:lnTo>
                  <a:lnTo>
                    <a:pt x="1556622" y="1574800"/>
                  </a:lnTo>
                  <a:close/>
                </a:path>
                <a:path w="3178810" h="1574800">
                  <a:moveTo>
                    <a:pt x="2936431" y="1574800"/>
                  </a:moveTo>
                  <a:lnTo>
                    <a:pt x="1768210" y="1574800"/>
                  </a:lnTo>
                  <a:lnTo>
                    <a:pt x="1714589" y="1562100"/>
                  </a:lnTo>
                  <a:lnTo>
                    <a:pt x="2964327" y="1562100"/>
                  </a:lnTo>
                  <a:lnTo>
                    <a:pt x="2936431" y="1574800"/>
                  </a:lnTo>
                  <a:close/>
                </a:path>
              </a:pathLst>
            </a:custGeom>
            <a:solidFill>
              <a:srgbClr val="0A0B0B"/>
            </a:solidFill>
          </p:spPr>
          <p:txBody>
            <a:bodyPr wrap="square" lIns="0" tIns="0" rIns="0" bIns="0" rtlCol="0"/>
            <a:lstStyle/>
            <a:p>
              <a:endParaRPr/>
            </a:p>
          </p:txBody>
        </p:sp>
      </p:grpSp>
      <p:sp>
        <p:nvSpPr>
          <p:cNvPr id="31" name="object 18"/>
          <p:cNvSpPr txBox="1">
            <a:spLocks/>
          </p:cNvSpPr>
          <p:nvPr/>
        </p:nvSpPr>
        <p:spPr>
          <a:xfrm>
            <a:off x="2864101" y="1568071"/>
            <a:ext cx="3157262" cy="874598"/>
          </a:xfrm>
          <a:prstGeom prst="rect">
            <a:avLst/>
          </a:prstGeom>
        </p:spPr>
        <p:txBody>
          <a:bodyPr vert="horz" wrap="square" lIns="0" tIns="12700" rIns="0" bIns="0" rtlCol="0">
            <a:sp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lvl="0"/>
            <a:r>
              <a:rPr lang="en-US" sz="2800" dirty="0">
                <a:solidFill>
                  <a:srgbClr val="FF0000"/>
                </a:solidFill>
                <a:latin typeface="Fira Sans Medium"/>
              </a:rPr>
              <a:t>EDI’s Impact on Business Strategy</a:t>
            </a:r>
            <a:endParaRPr lang="en-US" sz="2800" b="1" dirty="0">
              <a:solidFill>
                <a:srgbClr val="FF0000"/>
              </a:solidFill>
              <a:latin typeface="Fira Sans Medium"/>
              <a:ea typeface="Fira Sans Medium"/>
              <a:cs typeface="Fira Sans Medium"/>
              <a:sym typeface="Fira Sans Medium"/>
            </a:endParaRPr>
          </a:p>
        </p:txBody>
      </p:sp>
      <p:grpSp>
        <p:nvGrpSpPr>
          <p:cNvPr id="32" name="object 20"/>
          <p:cNvGrpSpPr/>
          <p:nvPr/>
        </p:nvGrpSpPr>
        <p:grpSpPr>
          <a:xfrm>
            <a:off x="1953349" y="1458909"/>
            <a:ext cx="883289" cy="776540"/>
            <a:chOff x="820790" y="1470397"/>
            <a:chExt cx="803275" cy="734695"/>
          </a:xfrm>
        </p:grpSpPr>
        <p:sp>
          <p:nvSpPr>
            <p:cNvPr id="33" name="object 21"/>
            <p:cNvSpPr/>
            <p:nvPr/>
          </p:nvSpPr>
          <p:spPr>
            <a:xfrm>
              <a:off x="820790" y="1470397"/>
              <a:ext cx="803275" cy="734695"/>
            </a:xfrm>
            <a:custGeom>
              <a:avLst/>
              <a:gdLst/>
              <a:ahLst/>
              <a:cxnLst/>
              <a:rect l="l" t="t" r="r" b="b"/>
              <a:pathLst>
                <a:path w="803275" h="734694">
                  <a:moveTo>
                    <a:pt x="339906" y="734616"/>
                  </a:moveTo>
                  <a:lnTo>
                    <a:pt x="289452" y="731515"/>
                  </a:lnTo>
                  <a:lnTo>
                    <a:pt x="239062" y="722681"/>
                  </a:lnTo>
                  <a:lnTo>
                    <a:pt x="190118" y="708066"/>
                  </a:lnTo>
                  <a:lnTo>
                    <a:pt x="143999" y="687622"/>
                  </a:lnTo>
                  <a:lnTo>
                    <a:pt x="102087" y="661300"/>
                  </a:lnTo>
                  <a:lnTo>
                    <a:pt x="65763" y="629052"/>
                  </a:lnTo>
                  <a:lnTo>
                    <a:pt x="36408" y="590830"/>
                  </a:lnTo>
                  <a:lnTo>
                    <a:pt x="15402" y="546586"/>
                  </a:lnTo>
                  <a:lnTo>
                    <a:pt x="2690" y="488566"/>
                  </a:lnTo>
                  <a:lnTo>
                    <a:pt x="0" y="428904"/>
                  </a:lnTo>
                  <a:lnTo>
                    <a:pt x="1552" y="387240"/>
                  </a:lnTo>
                  <a:lnTo>
                    <a:pt x="5788" y="345773"/>
                  </a:lnTo>
                  <a:lnTo>
                    <a:pt x="13173" y="304821"/>
                  </a:lnTo>
                  <a:lnTo>
                    <a:pt x="24169" y="264704"/>
                  </a:lnTo>
                  <a:lnTo>
                    <a:pt x="39301" y="225782"/>
                  </a:lnTo>
                  <a:lnTo>
                    <a:pt x="59717" y="185640"/>
                  </a:lnTo>
                  <a:lnTo>
                    <a:pt x="84958" y="146125"/>
                  </a:lnTo>
                  <a:lnTo>
                    <a:pt x="114567" y="109086"/>
                  </a:lnTo>
                  <a:lnTo>
                    <a:pt x="148083" y="76368"/>
                  </a:lnTo>
                  <a:lnTo>
                    <a:pt x="185048" y="49820"/>
                  </a:lnTo>
                  <a:lnTo>
                    <a:pt x="225002" y="31288"/>
                  </a:lnTo>
                  <a:lnTo>
                    <a:pt x="267486" y="22619"/>
                  </a:lnTo>
                  <a:lnTo>
                    <a:pt x="287423" y="13231"/>
                  </a:lnTo>
                  <a:lnTo>
                    <a:pt x="308021" y="6176"/>
                  </a:lnTo>
                  <a:lnTo>
                    <a:pt x="329223" y="1687"/>
                  </a:lnTo>
                  <a:lnTo>
                    <a:pt x="350974" y="0"/>
                  </a:lnTo>
                  <a:lnTo>
                    <a:pt x="398718" y="1230"/>
                  </a:lnTo>
                  <a:lnTo>
                    <a:pt x="450916" y="6052"/>
                  </a:lnTo>
                  <a:lnTo>
                    <a:pt x="505082" y="14888"/>
                  </a:lnTo>
                  <a:lnTo>
                    <a:pt x="558727" y="28158"/>
                  </a:lnTo>
                  <a:lnTo>
                    <a:pt x="609365" y="46284"/>
                  </a:lnTo>
                  <a:lnTo>
                    <a:pt x="654509" y="69685"/>
                  </a:lnTo>
                  <a:lnTo>
                    <a:pt x="691671" y="98784"/>
                  </a:lnTo>
                  <a:lnTo>
                    <a:pt x="735507" y="157401"/>
                  </a:lnTo>
                  <a:lnTo>
                    <a:pt x="766503" y="224422"/>
                  </a:lnTo>
                  <a:lnTo>
                    <a:pt x="782530" y="270328"/>
                  </a:lnTo>
                  <a:lnTo>
                    <a:pt x="794814" y="317465"/>
                  </a:lnTo>
                  <a:lnTo>
                    <a:pt x="802085" y="365286"/>
                  </a:lnTo>
                  <a:lnTo>
                    <a:pt x="803074" y="413245"/>
                  </a:lnTo>
                  <a:lnTo>
                    <a:pt x="796510" y="460796"/>
                  </a:lnTo>
                  <a:lnTo>
                    <a:pt x="781095" y="507604"/>
                  </a:lnTo>
                  <a:lnTo>
                    <a:pt x="757662" y="550934"/>
                  </a:lnTo>
                  <a:lnTo>
                    <a:pt x="727362" y="590064"/>
                  </a:lnTo>
                  <a:lnTo>
                    <a:pt x="691345" y="624270"/>
                  </a:lnTo>
                  <a:lnTo>
                    <a:pt x="650763" y="652831"/>
                  </a:lnTo>
                  <a:lnTo>
                    <a:pt x="589299" y="682506"/>
                  </a:lnTo>
                  <a:lnTo>
                    <a:pt x="523648" y="701601"/>
                  </a:lnTo>
                  <a:lnTo>
                    <a:pt x="479344" y="716649"/>
                  </a:lnTo>
                  <a:lnTo>
                    <a:pt x="433561" y="726977"/>
                  </a:lnTo>
                  <a:lnTo>
                    <a:pt x="386885" y="732870"/>
                  </a:lnTo>
                  <a:lnTo>
                    <a:pt x="339906" y="734616"/>
                  </a:lnTo>
                  <a:close/>
                </a:path>
              </a:pathLst>
            </a:custGeom>
            <a:solidFill>
              <a:srgbClr val="0A0B0B"/>
            </a:solidFill>
          </p:spPr>
          <p:txBody>
            <a:bodyPr wrap="square" lIns="0" tIns="0" rIns="0" bIns="0" rtlCol="0"/>
            <a:lstStyle/>
            <a:p>
              <a:endParaRPr/>
            </a:p>
          </p:txBody>
        </p:sp>
        <p:sp>
          <p:nvSpPr>
            <p:cNvPr id="34" name="object 22"/>
            <p:cNvSpPr/>
            <p:nvPr/>
          </p:nvSpPr>
          <p:spPr>
            <a:xfrm>
              <a:off x="917085" y="1492592"/>
              <a:ext cx="684530" cy="668020"/>
            </a:xfrm>
            <a:custGeom>
              <a:avLst/>
              <a:gdLst/>
              <a:ahLst/>
              <a:cxnLst/>
              <a:rect l="l" t="t" r="r" b="b"/>
              <a:pathLst>
                <a:path w="684530" h="668019">
                  <a:moveTo>
                    <a:pt x="318726" y="668026"/>
                  </a:moveTo>
                  <a:lnTo>
                    <a:pt x="271416" y="665120"/>
                  </a:lnTo>
                  <a:lnTo>
                    <a:pt x="224167" y="656838"/>
                  </a:lnTo>
                  <a:lnTo>
                    <a:pt x="178273" y="643134"/>
                  </a:lnTo>
                  <a:lnTo>
                    <a:pt x="135028" y="623964"/>
                  </a:lnTo>
                  <a:lnTo>
                    <a:pt x="95729" y="599282"/>
                  </a:lnTo>
                  <a:lnTo>
                    <a:pt x="61668" y="569044"/>
                  </a:lnTo>
                  <a:lnTo>
                    <a:pt x="34142" y="533203"/>
                  </a:lnTo>
                  <a:lnTo>
                    <a:pt x="14444" y="491716"/>
                  </a:lnTo>
                  <a:lnTo>
                    <a:pt x="2521" y="437309"/>
                  </a:lnTo>
                  <a:lnTo>
                    <a:pt x="0" y="381364"/>
                  </a:lnTo>
                  <a:lnTo>
                    <a:pt x="1457" y="342295"/>
                  </a:lnTo>
                  <a:lnTo>
                    <a:pt x="5430" y="303413"/>
                  </a:lnTo>
                  <a:lnTo>
                    <a:pt x="12354" y="265014"/>
                  </a:lnTo>
                  <a:lnTo>
                    <a:pt x="22664" y="227397"/>
                  </a:lnTo>
                  <a:lnTo>
                    <a:pt x="39861" y="184336"/>
                  </a:lnTo>
                  <a:lnTo>
                    <a:pt x="63798" y="140113"/>
                  </a:lnTo>
                  <a:lnTo>
                    <a:pt x="93777" y="97540"/>
                  </a:lnTo>
                  <a:lnTo>
                    <a:pt x="129098" y="59430"/>
                  </a:lnTo>
                  <a:lnTo>
                    <a:pt x="169064" y="28595"/>
                  </a:lnTo>
                  <a:lnTo>
                    <a:pt x="212976" y="7847"/>
                  </a:lnTo>
                  <a:lnTo>
                    <a:pt x="260134" y="0"/>
                  </a:lnTo>
                  <a:lnTo>
                    <a:pt x="304903" y="1152"/>
                  </a:lnTo>
                  <a:lnTo>
                    <a:pt x="353849" y="5674"/>
                  </a:lnTo>
                  <a:lnTo>
                    <a:pt x="404639" y="13959"/>
                  </a:lnTo>
                  <a:lnTo>
                    <a:pt x="454941" y="26402"/>
                  </a:lnTo>
                  <a:lnTo>
                    <a:pt x="502423" y="43397"/>
                  </a:lnTo>
                  <a:lnTo>
                    <a:pt x="544753" y="65341"/>
                  </a:lnTo>
                  <a:lnTo>
                    <a:pt x="579598" y="92627"/>
                  </a:lnTo>
                  <a:lnTo>
                    <a:pt x="620706" y="147592"/>
                  </a:lnTo>
                  <a:lnTo>
                    <a:pt x="649773" y="210437"/>
                  </a:lnTo>
                  <a:lnTo>
                    <a:pt x="664800" y="253483"/>
                  </a:lnTo>
                  <a:lnTo>
                    <a:pt x="676318" y="297683"/>
                  </a:lnTo>
                  <a:lnTo>
                    <a:pt x="683136" y="342525"/>
                  </a:lnTo>
                  <a:lnTo>
                    <a:pt x="684064" y="387495"/>
                  </a:lnTo>
                  <a:lnTo>
                    <a:pt x="677911" y="432081"/>
                  </a:lnTo>
                  <a:lnTo>
                    <a:pt x="663455" y="475974"/>
                  </a:lnTo>
                  <a:lnTo>
                    <a:pt x="641481" y="516605"/>
                  </a:lnTo>
                  <a:lnTo>
                    <a:pt x="613070" y="553296"/>
                  </a:lnTo>
                  <a:lnTo>
                    <a:pt x="579297" y="585371"/>
                  </a:lnTo>
                  <a:lnTo>
                    <a:pt x="541243" y="612153"/>
                  </a:lnTo>
                  <a:lnTo>
                    <a:pt x="500042" y="633302"/>
                  </a:lnTo>
                  <a:lnTo>
                    <a:pt x="456539" y="649145"/>
                  </a:lnTo>
                  <a:lnTo>
                    <a:pt x="411385" y="660001"/>
                  </a:lnTo>
                  <a:lnTo>
                    <a:pt x="365231" y="666188"/>
                  </a:lnTo>
                  <a:lnTo>
                    <a:pt x="318726" y="668026"/>
                  </a:lnTo>
                  <a:close/>
                </a:path>
              </a:pathLst>
            </a:custGeom>
            <a:solidFill>
              <a:srgbClr val="E19A42"/>
            </a:solidFill>
          </p:spPr>
          <p:txBody>
            <a:bodyPr wrap="square" lIns="0" tIns="0" rIns="0" bIns="0" rtlCol="0"/>
            <a:lstStyle/>
            <a:p>
              <a:endParaRPr/>
            </a:p>
          </p:txBody>
        </p:sp>
      </p:grpSp>
      <p:sp>
        <p:nvSpPr>
          <p:cNvPr id="35" name="object 23"/>
          <p:cNvSpPr txBox="1"/>
          <p:nvPr/>
        </p:nvSpPr>
        <p:spPr>
          <a:xfrm>
            <a:off x="2116853" y="1538777"/>
            <a:ext cx="492965" cy="566822"/>
          </a:xfrm>
          <a:prstGeom prst="rect">
            <a:avLst/>
          </a:prstGeom>
        </p:spPr>
        <p:txBody>
          <a:bodyPr vert="horz" wrap="square" lIns="0" tIns="12700" rIns="0" bIns="0" rtlCol="0">
            <a:spAutoFit/>
          </a:bodyPr>
          <a:lstStyle/>
          <a:p>
            <a:pPr marL="12700">
              <a:lnSpc>
                <a:spcPct val="100000"/>
              </a:lnSpc>
              <a:spcBef>
                <a:spcPts val="100"/>
              </a:spcBef>
            </a:pPr>
            <a:r>
              <a:rPr sz="3600" i="1" spc="-340" dirty="0">
                <a:latin typeface="Arial"/>
                <a:cs typeface="Arial"/>
              </a:rPr>
              <a:t>0</a:t>
            </a:r>
            <a:r>
              <a:rPr lang="en-US" sz="3600" i="1" spc="-340" dirty="0">
                <a:latin typeface="Arial"/>
                <a:cs typeface="Arial"/>
              </a:rPr>
              <a:t>3</a:t>
            </a:r>
            <a:endParaRPr sz="3600" dirty="0">
              <a:latin typeface="Arial"/>
              <a:cs typeface="Arial"/>
            </a:endParaRPr>
          </a:p>
        </p:txBody>
      </p:sp>
    </p:spTree>
    <p:extLst>
      <p:ext uri="{BB962C8B-B14F-4D97-AF65-F5344CB8AC3E}">
        <p14:creationId xmlns:p14="http://schemas.microsoft.com/office/powerpoint/2010/main" val="17283803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1097" y="1140736"/>
            <a:ext cx="4291342" cy="5060887"/>
          </a:xfrm>
          <a:prstGeom prst="rect">
            <a:avLst/>
          </a:prstGeom>
        </p:spPr>
      </p:pic>
      <p:pic>
        <p:nvPicPr>
          <p:cNvPr id="4" name="Picture 3">
            <a:extLst>
              <a:ext uri="{FF2B5EF4-FFF2-40B4-BE49-F238E27FC236}">
                <a16:creationId xmlns:a16="http://schemas.microsoft.com/office/drawing/2014/main" id="{287A2BFC-7DB4-4ECF-893A-46F979BCF6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1097" y="2337814"/>
            <a:ext cx="4291342" cy="2666730"/>
          </a:xfrm>
          <a:prstGeom prst="rect">
            <a:avLst/>
          </a:prstGeom>
        </p:spPr>
      </p:pic>
    </p:spTree>
    <p:extLst>
      <p:ext uri="{BB962C8B-B14F-4D97-AF65-F5344CB8AC3E}">
        <p14:creationId xmlns:p14="http://schemas.microsoft.com/office/powerpoint/2010/main" val="4806192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4580" y="983598"/>
            <a:ext cx="7259216" cy="4857365"/>
          </a:xfrm>
          <a:prstGeom prst="rect">
            <a:avLst/>
          </a:prstGeom>
        </p:spPr>
      </p:pic>
      <p:sp>
        <p:nvSpPr>
          <p:cNvPr id="6" name="Title 1"/>
          <p:cNvSpPr>
            <a:spLocks noGrp="1"/>
          </p:cNvSpPr>
          <p:nvPr>
            <p:ph type="ctrTitle"/>
          </p:nvPr>
        </p:nvSpPr>
        <p:spPr>
          <a:xfrm>
            <a:off x="2494904" y="2306839"/>
            <a:ext cx="7079810" cy="1546400"/>
          </a:xfrm>
        </p:spPr>
        <p:txBody>
          <a:bodyPr/>
          <a:lstStyle/>
          <a:p>
            <a:r>
              <a:rPr lang="en-US" sz="6000" b="1" dirty="0">
                <a:solidFill>
                  <a:srgbClr val="FFFF00"/>
                </a:solidFill>
                <a:effectLst>
                  <a:outerShdw blurRad="38100" dist="38100" dir="2700000" algn="tl">
                    <a:srgbClr val="000000">
                      <a:alpha val="43137"/>
                    </a:srgbClr>
                  </a:outerShdw>
                </a:effectLst>
                <a:latin typeface="Lucida Handwriting" panose="03010101010101010101" pitchFamily="66" charset="0"/>
              </a:rPr>
              <a:t>4.</a:t>
            </a:r>
            <a:br>
              <a:rPr lang="en-US" sz="6000" b="1" dirty="0">
                <a:solidFill>
                  <a:srgbClr val="FFFF00"/>
                </a:solidFill>
                <a:effectLst>
                  <a:outerShdw blurRad="38100" dist="38100" dir="2700000" algn="tl">
                    <a:srgbClr val="000000">
                      <a:alpha val="43137"/>
                    </a:srgbClr>
                  </a:outerShdw>
                </a:effectLst>
                <a:latin typeface="Lucida Handwriting" panose="03010101010101010101" pitchFamily="66" charset="0"/>
              </a:rPr>
            </a:br>
            <a:r>
              <a:rPr lang="en-US" sz="6000" b="1" dirty="0">
                <a:solidFill>
                  <a:srgbClr val="FFFF00"/>
                </a:solidFill>
                <a:effectLst>
                  <a:outerShdw blurRad="38100" dist="38100" dir="2700000" algn="tl">
                    <a:srgbClr val="000000">
                      <a:alpha val="43137"/>
                    </a:srgbClr>
                  </a:outerShdw>
                </a:effectLst>
                <a:latin typeface="Lucida Handwriting" panose="03010101010101010101" pitchFamily="66" charset="0"/>
              </a:rPr>
              <a:t>EDI Standards</a:t>
            </a:r>
            <a:endParaRPr lang="en-IN" sz="6000" b="1" dirty="0">
              <a:solidFill>
                <a:srgbClr val="FFFF00"/>
              </a:solidFill>
              <a:effectLst>
                <a:outerShdw blurRad="38100" dist="38100" dir="2700000" algn="tl">
                  <a:srgbClr val="000000">
                    <a:alpha val="43137"/>
                  </a:srgbClr>
                </a:outerShdw>
              </a:effectLst>
              <a:latin typeface="Lucida Handwriting" panose="03010101010101010101" pitchFamily="66" charset="0"/>
            </a:endParaRPr>
          </a:p>
        </p:txBody>
      </p:sp>
    </p:spTree>
    <p:extLst>
      <p:ext uri="{BB962C8B-B14F-4D97-AF65-F5344CB8AC3E}">
        <p14:creationId xmlns:p14="http://schemas.microsoft.com/office/powerpoint/2010/main" val="13579108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1508" y="764876"/>
            <a:ext cx="8639977" cy="5436748"/>
          </a:xfrm>
          <a:prstGeom prst="rect">
            <a:avLst/>
          </a:prstGeom>
        </p:spPr>
      </p:pic>
      <p:grpSp>
        <p:nvGrpSpPr>
          <p:cNvPr id="35" name="Group 34">
            <a:extLst>
              <a:ext uri="{FF2B5EF4-FFF2-40B4-BE49-F238E27FC236}">
                <a16:creationId xmlns:a16="http://schemas.microsoft.com/office/drawing/2014/main" id="{CDDDB0E5-C9C9-44D8-BEB8-16A6CA8920CA}"/>
              </a:ext>
            </a:extLst>
          </p:cNvPr>
          <p:cNvGrpSpPr/>
          <p:nvPr/>
        </p:nvGrpSpPr>
        <p:grpSpPr>
          <a:xfrm>
            <a:off x="5377757" y="1958475"/>
            <a:ext cx="4336611" cy="958096"/>
            <a:chOff x="4753009" y="790578"/>
            <a:chExt cx="5621924" cy="958096"/>
          </a:xfrm>
          <a:solidFill>
            <a:schemeClr val="accent3">
              <a:lumMod val="60000"/>
              <a:lumOff val="40000"/>
            </a:schemeClr>
          </a:solidFill>
        </p:grpSpPr>
        <p:grpSp>
          <p:nvGrpSpPr>
            <p:cNvPr id="36" name="Group 35">
              <a:extLst>
                <a:ext uri="{FF2B5EF4-FFF2-40B4-BE49-F238E27FC236}">
                  <a16:creationId xmlns:a16="http://schemas.microsoft.com/office/drawing/2014/main" id="{93B1B118-F505-4515-85EB-DF3A6D81B1CF}"/>
                </a:ext>
              </a:extLst>
            </p:cNvPr>
            <p:cNvGrpSpPr/>
            <p:nvPr/>
          </p:nvGrpSpPr>
          <p:grpSpPr>
            <a:xfrm>
              <a:off x="5946145" y="869517"/>
              <a:ext cx="4428788" cy="615553"/>
              <a:chOff x="6557475" y="1411926"/>
              <a:chExt cx="4507692" cy="615553"/>
            </a:xfrm>
            <a:grpFill/>
          </p:grpSpPr>
          <p:sp>
            <p:nvSpPr>
              <p:cNvPr id="39" name="TextBox 38">
                <a:extLst>
                  <a:ext uri="{FF2B5EF4-FFF2-40B4-BE49-F238E27FC236}">
                    <a16:creationId xmlns:a16="http://schemas.microsoft.com/office/drawing/2014/main" id="{E7C279EB-25F2-4AAC-812A-C5EF117055F7}"/>
                  </a:ext>
                </a:extLst>
              </p:cNvPr>
              <p:cNvSpPr txBox="1"/>
              <p:nvPr/>
            </p:nvSpPr>
            <p:spPr>
              <a:xfrm>
                <a:off x="6557475" y="1750480"/>
                <a:ext cx="4507692" cy="276999"/>
              </a:xfrm>
              <a:prstGeom prst="rect">
                <a:avLst/>
              </a:prstGeom>
              <a:grpFill/>
            </p:spPr>
            <p:txBody>
              <a:bodyPr wrap="square" rtlCol="0">
                <a:spAutoFit/>
              </a:bodyPr>
              <a:lstStyle/>
              <a:p>
                <a:endParaRPr lang="en-US" altLang="ko-KR" sz="1200" dirty="0">
                  <a:solidFill>
                    <a:schemeClr val="bg1"/>
                  </a:solidFill>
                  <a:cs typeface="Arial" pitchFamily="34" charset="0"/>
                </a:endParaRPr>
              </a:p>
            </p:txBody>
          </p:sp>
          <p:sp>
            <p:nvSpPr>
              <p:cNvPr id="40" name="TextBox 39">
                <a:extLst>
                  <a:ext uri="{FF2B5EF4-FFF2-40B4-BE49-F238E27FC236}">
                    <a16:creationId xmlns:a16="http://schemas.microsoft.com/office/drawing/2014/main" id="{710B0A2E-B69D-4686-9B34-E9CF61AD14CF}"/>
                  </a:ext>
                </a:extLst>
              </p:cNvPr>
              <p:cNvSpPr txBox="1"/>
              <p:nvPr/>
            </p:nvSpPr>
            <p:spPr>
              <a:xfrm>
                <a:off x="6557475" y="1411926"/>
                <a:ext cx="4507692" cy="369332"/>
              </a:xfrm>
              <a:prstGeom prst="rect">
                <a:avLst/>
              </a:prstGeom>
              <a:grpFill/>
            </p:spPr>
            <p:txBody>
              <a:bodyPr wrap="square" lIns="108000" rIns="108000" rtlCol="0">
                <a:spAutoFit/>
              </a:bodyPr>
              <a:lstStyle/>
              <a:p>
                <a:endParaRPr lang="ko-KR" altLang="en-US" b="1" dirty="0">
                  <a:solidFill>
                    <a:schemeClr val="bg1"/>
                  </a:solidFill>
                  <a:cs typeface="Arial" pitchFamily="34" charset="0"/>
                </a:endParaRPr>
              </a:p>
            </p:txBody>
          </p:sp>
        </p:grpSp>
        <p:sp>
          <p:nvSpPr>
            <p:cNvPr id="37" name="TextBox 36">
              <a:extLst>
                <a:ext uri="{FF2B5EF4-FFF2-40B4-BE49-F238E27FC236}">
                  <a16:creationId xmlns:a16="http://schemas.microsoft.com/office/drawing/2014/main" id="{A1331986-E857-4609-B617-F76377A73F02}"/>
                </a:ext>
              </a:extLst>
            </p:cNvPr>
            <p:cNvSpPr txBox="1"/>
            <p:nvPr/>
          </p:nvSpPr>
          <p:spPr>
            <a:xfrm>
              <a:off x="4753009" y="1008016"/>
              <a:ext cx="958096" cy="523220"/>
            </a:xfrm>
            <a:prstGeom prst="rect">
              <a:avLst/>
            </a:prstGeom>
            <a:grpFill/>
          </p:spPr>
          <p:txBody>
            <a:bodyPr wrap="square" lIns="108000" rIns="108000" rtlCol="0">
              <a:spAutoFit/>
            </a:bodyPr>
            <a:lstStyle/>
            <a:p>
              <a:pPr algn="ctr"/>
              <a:r>
                <a:rPr lang="en-US" altLang="ko-KR" sz="2800" b="1" dirty="0">
                  <a:solidFill>
                    <a:srgbClr val="FF0000"/>
                  </a:solidFill>
                  <a:cs typeface="Arial" pitchFamily="34" charset="0"/>
                </a:rPr>
                <a:t>01</a:t>
              </a:r>
              <a:endParaRPr lang="ko-KR" altLang="en-US" sz="2800" b="1" dirty="0">
                <a:solidFill>
                  <a:srgbClr val="FF0000"/>
                </a:solidFill>
                <a:cs typeface="Arial" pitchFamily="34" charset="0"/>
              </a:endParaRPr>
            </a:p>
          </p:txBody>
        </p:sp>
        <p:sp>
          <p:nvSpPr>
            <p:cNvPr id="38" name="Freeform: Shape 44">
              <a:extLst>
                <a:ext uri="{FF2B5EF4-FFF2-40B4-BE49-F238E27FC236}">
                  <a16:creationId xmlns:a16="http://schemas.microsoft.com/office/drawing/2014/main" id="{AD1B7BFE-C7D7-4846-B6EF-E78809137F86}"/>
                </a:ext>
              </a:extLst>
            </p:cNvPr>
            <p:cNvSpPr/>
            <p:nvPr/>
          </p:nvSpPr>
          <p:spPr>
            <a:xfrm>
              <a:off x="4753009" y="790578"/>
              <a:ext cx="958096" cy="958096"/>
            </a:xfrm>
            <a:custGeom>
              <a:avLst/>
              <a:gdLst>
                <a:gd name="connsiteX0" fmla="*/ 591326 w 1182653"/>
                <a:gd name="connsiteY0" fmla="*/ 99202 h 1182653"/>
                <a:gd name="connsiteX1" fmla="*/ 542935 w 1182653"/>
                <a:gd name="connsiteY1" fmla="*/ 119164 h 1182653"/>
                <a:gd name="connsiteX2" fmla="*/ 119164 w 1182653"/>
                <a:gd name="connsiteY2" fmla="*/ 542935 h 1182653"/>
                <a:gd name="connsiteX3" fmla="*/ 119164 w 1182653"/>
                <a:gd name="connsiteY3" fmla="*/ 639718 h 1182653"/>
                <a:gd name="connsiteX4" fmla="*/ 542935 w 1182653"/>
                <a:gd name="connsiteY4" fmla="*/ 1063489 h 1182653"/>
                <a:gd name="connsiteX5" fmla="*/ 639718 w 1182653"/>
                <a:gd name="connsiteY5" fmla="*/ 1063489 h 1182653"/>
                <a:gd name="connsiteX6" fmla="*/ 1063489 w 1182653"/>
                <a:gd name="connsiteY6" fmla="*/ 639718 h 1182653"/>
                <a:gd name="connsiteX7" fmla="*/ 1063489 w 1182653"/>
                <a:gd name="connsiteY7" fmla="*/ 542935 h 1182653"/>
                <a:gd name="connsiteX8" fmla="*/ 639718 w 1182653"/>
                <a:gd name="connsiteY8" fmla="*/ 119164 h 1182653"/>
                <a:gd name="connsiteX9" fmla="*/ 591326 w 1182653"/>
                <a:gd name="connsiteY9" fmla="*/ 99202 h 1182653"/>
                <a:gd name="connsiteX10" fmla="*/ 591327 w 1182653"/>
                <a:gd name="connsiteY10" fmla="*/ 0 h 1182653"/>
                <a:gd name="connsiteX11" fmla="*/ 654581 w 1182653"/>
                <a:gd name="connsiteY11" fmla="*/ 26183 h 1182653"/>
                <a:gd name="connsiteX12" fmla="*/ 1156470 w 1182653"/>
                <a:gd name="connsiteY12" fmla="*/ 528072 h 1182653"/>
                <a:gd name="connsiteX13" fmla="*/ 1156470 w 1182653"/>
                <a:gd name="connsiteY13" fmla="*/ 654581 h 1182653"/>
                <a:gd name="connsiteX14" fmla="*/ 654581 w 1182653"/>
                <a:gd name="connsiteY14" fmla="*/ 1156470 h 1182653"/>
                <a:gd name="connsiteX15" fmla="*/ 528072 w 1182653"/>
                <a:gd name="connsiteY15" fmla="*/ 1156470 h 1182653"/>
                <a:gd name="connsiteX16" fmla="*/ 26184 w 1182653"/>
                <a:gd name="connsiteY16" fmla="*/ 654581 h 1182653"/>
                <a:gd name="connsiteX17" fmla="*/ 26184 w 1182653"/>
                <a:gd name="connsiteY17" fmla="*/ 528072 h 1182653"/>
                <a:gd name="connsiteX18" fmla="*/ 528072 w 1182653"/>
                <a:gd name="connsiteY18" fmla="*/ 26183 h 1182653"/>
                <a:gd name="connsiteX19" fmla="*/ 591327 w 1182653"/>
                <a:gd name="connsiteY19" fmla="*/ 0 h 118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82653" h="1182653">
                  <a:moveTo>
                    <a:pt x="591326" y="99202"/>
                  </a:moveTo>
                  <a:cubicBezTo>
                    <a:pt x="573784" y="99202"/>
                    <a:pt x="556242" y="105856"/>
                    <a:pt x="542935" y="119164"/>
                  </a:cubicBezTo>
                  <a:lnTo>
                    <a:pt x="119164" y="542935"/>
                  </a:lnTo>
                  <a:cubicBezTo>
                    <a:pt x="92548" y="569550"/>
                    <a:pt x="92548" y="613102"/>
                    <a:pt x="119164" y="639718"/>
                  </a:cubicBezTo>
                  <a:lnTo>
                    <a:pt x="542935" y="1063489"/>
                  </a:lnTo>
                  <a:cubicBezTo>
                    <a:pt x="569550" y="1090104"/>
                    <a:pt x="613102" y="1090104"/>
                    <a:pt x="639718" y="1063489"/>
                  </a:cubicBezTo>
                  <a:lnTo>
                    <a:pt x="1063489" y="639718"/>
                  </a:lnTo>
                  <a:cubicBezTo>
                    <a:pt x="1090450" y="613102"/>
                    <a:pt x="1090450" y="569550"/>
                    <a:pt x="1063489" y="542935"/>
                  </a:cubicBezTo>
                  <a:lnTo>
                    <a:pt x="639718" y="119164"/>
                  </a:lnTo>
                  <a:cubicBezTo>
                    <a:pt x="626410" y="105856"/>
                    <a:pt x="608868" y="99202"/>
                    <a:pt x="591326" y="99202"/>
                  </a:cubicBezTo>
                  <a:close/>
                  <a:moveTo>
                    <a:pt x="591327" y="0"/>
                  </a:moveTo>
                  <a:cubicBezTo>
                    <a:pt x="614226" y="0"/>
                    <a:pt x="637126" y="8728"/>
                    <a:pt x="654581" y="26183"/>
                  </a:cubicBezTo>
                  <a:lnTo>
                    <a:pt x="1156470" y="528072"/>
                  </a:lnTo>
                  <a:cubicBezTo>
                    <a:pt x="1191381" y="562983"/>
                    <a:pt x="1191381" y="619670"/>
                    <a:pt x="1156470" y="654581"/>
                  </a:cubicBezTo>
                  <a:lnTo>
                    <a:pt x="654581" y="1156470"/>
                  </a:lnTo>
                  <a:cubicBezTo>
                    <a:pt x="619670" y="1191381"/>
                    <a:pt x="562983" y="1191381"/>
                    <a:pt x="528072" y="1156470"/>
                  </a:cubicBezTo>
                  <a:lnTo>
                    <a:pt x="26184" y="654581"/>
                  </a:lnTo>
                  <a:cubicBezTo>
                    <a:pt x="-8728" y="619670"/>
                    <a:pt x="-8728" y="562983"/>
                    <a:pt x="26184" y="528072"/>
                  </a:cubicBezTo>
                  <a:lnTo>
                    <a:pt x="528072" y="26183"/>
                  </a:lnTo>
                  <a:cubicBezTo>
                    <a:pt x="545528" y="8728"/>
                    <a:pt x="568427" y="0"/>
                    <a:pt x="591327" y="0"/>
                  </a:cubicBezTo>
                  <a:close/>
                </a:path>
              </a:pathLst>
            </a:custGeom>
            <a:grpFill/>
            <a:ln w="9525" cap="flat">
              <a:noFill/>
              <a:prstDash val="solid"/>
              <a:miter/>
            </a:ln>
          </p:spPr>
          <p:txBody>
            <a:bodyPr rtlCol="0" anchor="ctr"/>
            <a:lstStyle/>
            <a:p>
              <a:endParaRPr lang="en-US" dirty="0"/>
            </a:p>
          </p:txBody>
        </p:sp>
      </p:grpSp>
      <p:grpSp>
        <p:nvGrpSpPr>
          <p:cNvPr id="41" name="Group 40">
            <a:extLst>
              <a:ext uri="{FF2B5EF4-FFF2-40B4-BE49-F238E27FC236}">
                <a16:creationId xmlns:a16="http://schemas.microsoft.com/office/drawing/2014/main" id="{AB7350D3-4353-45F7-BF03-021199F2298D}"/>
              </a:ext>
            </a:extLst>
          </p:cNvPr>
          <p:cNvGrpSpPr/>
          <p:nvPr/>
        </p:nvGrpSpPr>
        <p:grpSpPr>
          <a:xfrm>
            <a:off x="5968513" y="3398058"/>
            <a:ext cx="4189475" cy="958096"/>
            <a:chOff x="5276743" y="2230161"/>
            <a:chExt cx="5595548" cy="958096"/>
          </a:xfrm>
          <a:solidFill>
            <a:schemeClr val="accent3">
              <a:lumMod val="60000"/>
              <a:lumOff val="40000"/>
            </a:schemeClr>
          </a:solidFill>
        </p:grpSpPr>
        <p:grpSp>
          <p:nvGrpSpPr>
            <p:cNvPr id="42" name="Group 41">
              <a:extLst>
                <a:ext uri="{FF2B5EF4-FFF2-40B4-BE49-F238E27FC236}">
                  <a16:creationId xmlns:a16="http://schemas.microsoft.com/office/drawing/2014/main" id="{7D39D320-44C3-45A3-BB6D-400026F3020C}"/>
                </a:ext>
              </a:extLst>
            </p:cNvPr>
            <p:cNvGrpSpPr/>
            <p:nvPr/>
          </p:nvGrpSpPr>
          <p:grpSpPr>
            <a:xfrm>
              <a:off x="6443503" y="2309100"/>
              <a:ext cx="4428788" cy="615553"/>
              <a:chOff x="6557475" y="1411926"/>
              <a:chExt cx="4507692" cy="615553"/>
            </a:xfrm>
            <a:grpFill/>
          </p:grpSpPr>
          <p:sp>
            <p:nvSpPr>
              <p:cNvPr id="45" name="TextBox 44">
                <a:extLst>
                  <a:ext uri="{FF2B5EF4-FFF2-40B4-BE49-F238E27FC236}">
                    <a16:creationId xmlns:a16="http://schemas.microsoft.com/office/drawing/2014/main" id="{E52B1483-4729-4FCB-8A42-9C3435FD0447}"/>
                  </a:ext>
                </a:extLst>
              </p:cNvPr>
              <p:cNvSpPr txBox="1"/>
              <p:nvPr/>
            </p:nvSpPr>
            <p:spPr>
              <a:xfrm>
                <a:off x="6557475" y="1750480"/>
                <a:ext cx="4507692" cy="276999"/>
              </a:xfrm>
              <a:prstGeom prst="rect">
                <a:avLst/>
              </a:prstGeom>
              <a:grpFill/>
            </p:spPr>
            <p:txBody>
              <a:bodyPr wrap="square" rtlCol="0">
                <a:spAutoFit/>
              </a:bodyPr>
              <a:lstStyle/>
              <a:p>
                <a:endParaRPr lang="en-US" altLang="ko-KR" sz="1200" dirty="0">
                  <a:solidFill>
                    <a:schemeClr val="bg1"/>
                  </a:solidFill>
                  <a:cs typeface="Arial" pitchFamily="34" charset="0"/>
                </a:endParaRPr>
              </a:p>
            </p:txBody>
          </p:sp>
          <p:sp>
            <p:nvSpPr>
              <p:cNvPr id="46" name="TextBox 45">
                <a:extLst>
                  <a:ext uri="{FF2B5EF4-FFF2-40B4-BE49-F238E27FC236}">
                    <a16:creationId xmlns:a16="http://schemas.microsoft.com/office/drawing/2014/main" id="{4104EDEA-EFF2-4A05-A482-92CFDD885CEF}"/>
                  </a:ext>
                </a:extLst>
              </p:cNvPr>
              <p:cNvSpPr txBox="1"/>
              <p:nvPr/>
            </p:nvSpPr>
            <p:spPr>
              <a:xfrm>
                <a:off x="6557475" y="1411926"/>
                <a:ext cx="4507692" cy="369332"/>
              </a:xfrm>
              <a:prstGeom prst="rect">
                <a:avLst/>
              </a:prstGeom>
              <a:grpFill/>
            </p:spPr>
            <p:txBody>
              <a:bodyPr wrap="square" lIns="108000" rIns="108000" rtlCol="0">
                <a:spAutoFit/>
              </a:bodyPr>
              <a:lstStyle/>
              <a:p>
                <a:endParaRPr lang="ko-KR" altLang="en-US" b="1" dirty="0">
                  <a:solidFill>
                    <a:schemeClr val="bg1"/>
                  </a:solidFill>
                  <a:cs typeface="Arial" pitchFamily="34" charset="0"/>
                </a:endParaRPr>
              </a:p>
            </p:txBody>
          </p:sp>
        </p:grpSp>
        <p:sp>
          <p:nvSpPr>
            <p:cNvPr id="43" name="TextBox 42">
              <a:extLst>
                <a:ext uri="{FF2B5EF4-FFF2-40B4-BE49-F238E27FC236}">
                  <a16:creationId xmlns:a16="http://schemas.microsoft.com/office/drawing/2014/main" id="{2FA08F88-D243-4550-8E31-B93DA73D17CE}"/>
                </a:ext>
              </a:extLst>
            </p:cNvPr>
            <p:cNvSpPr txBox="1"/>
            <p:nvPr/>
          </p:nvSpPr>
          <p:spPr>
            <a:xfrm>
              <a:off x="5276743" y="2447599"/>
              <a:ext cx="958096" cy="523220"/>
            </a:xfrm>
            <a:prstGeom prst="rect">
              <a:avLst/>
            </a:prstGeom>
            <a:grpFill/>
          </p:spPr>
          <p:txBody>
            <a:bodyPr wrap="square" lIns="108000" rIns="108000" rtlCol="0">
              <a:spAutoFit/>
            </a:bodyPr>
            <a:lstStyle/>
            <a:p>
              <a:pPr algn="ctr"/>
              <a:r>
                <a:rPr lang="en-US" altLang="ko-KR" sz="2800" b="1" dirty="0">
                  <a:solidFill>
                    <a:srgbClr val="FF0000"/>
                  </a:solidFill>
                  <a:cs typeface="Arial" pitchFamily="34" charset="0"/>
                </a:rPr>
                <a:t>02</a:t>
              </a:r>
              <a:endParaRPr lang="ko-KR" altLang="en-US" sz="2800" b="1" dirty="0">
                <a:solidFill>
                  <a:srgbClr val="FF0000"/>
                </a:solidFill>
                <a:cs typeface="Arial" pitchFamily="34" charset="0"/>
              </a:endParaRPr>
            </a:p>
          </p:txBody>
        </p:sp>
        <p:sp>
          <p:nvSpPr>
            <p:cNvPr id="44" name="Freeform: Shape 45">
              <a:extLst>
                <a:ext uri="{FF2B5EF4-FFF2-40B4-BE49-F238E27FC236}">
                  <a16:creationId xmlns:a16="http://schemas.microsoft.com/office/drawing/2014/main" id="{29B487FA-C5D3-415D-9C56-BE12457EB2F4}"/>
                </a:ext>
              </a:extLst>
            </p:cNvPr>
            <p:cNvSpPr/>
            <p:nvPr/>
          </p:nvSpPr>
          <p:spPr>
            <a:xfrm>
              <a:off x="5276743" y="2230161"/>
              <a:ext cx="958096" cy="958096"/>
            </a:xfrm>
            <a:custGeom>
              <a:avLst/>
              <a:gdLst>
                <a:gd name="connsiteX0" fmla="*/ 591326 w 1182653"/>
                <a:gd name="connsiteY0" fmla="*/ 99202 h 1182653"/>
                <a:gd name="connsiteX1" fmla="*/ 542935 w 1182653"/>
                <a:gd name="connsiteY1" fmla="*/ 119164 h 1182653"/>
                <a:gd name="connsiteX2" fmla="*/ 119164 w 1182653"/>
                <a:gd name="connsiteY2" fmla="*/ 542935 h 1182653"/>
                <a:gd name="connsiteX3" fmla="*/ 119164 w 1182653"/>
                <a:gd name="connsiteY3" fmla="*/ 639718 h 1182653"/>
                <a:gd name="connsiteX4" fmla="*/ 542935 w 1182653"/>
                <a:gd name="connsiteY4" fmla="*/ 1063489 h 1182653"/>
                <a:gd name="connsiteX5" fmla="*/ 639718 w 1182653"/>
                <a:gd name="connsiteY5" fmla="*/ 1063489 h 1182653"/>
                <a:gd name="connsiteX6" fmla="*/ 1063489 w 1182653"/>
                <a:gd name="connsiteY6" fmla="*/ 639718 h 1182653"/>
                <a:gd name="connsiteX7" fmla="*/ 1063489 w 1182653"/>
                <a:gd name="connsiteY7" fmla="*/ 542935 h 1182653"/>
                <a:gd name="connsiteX8" fmla="*/ 639718 w 1182653"/>
                <a:gd name="connsiteY8" fmla="*/ 119164 h 1182653"/>
                <a:gd name="connsiteX9" fmla="*/ 591326 w 1182653"/>
                <a:gd name="connsiteY9" fmla="*/ 99202 h 1182653"/>
                <a:gd name="connsiteX10" fmla="*/ 591327 w 1182653"/>
                <a:gd name="connsiteY10" fmla="*/ 0 h 1182653"/>
                <a:gd name="connsiteX11" fmla="*/ 654581 w 1182653"/>
                <a:gd name="connsiteY11" fmla="*/ 26183 h 1182653"/>
                <a:gd name="connsiteX12" fmla="*/ 1156470 w 1182653"/>
                <a:gd name="connsiteY12" fmla="*/ 528072 h 1182653"/>
                <a:gd name="connsiteX13" fmla="*/ 1156470 w 1182653"/>
                <a:gd name="connsiteY13" fmla="*/ 654581 h 1182653"/>
                <a:gd name="connsiteX14" fmla="*/ 654581 w 1182653"/>
                <a:gd name="connsiteY14" fmla="*/ 1156470 h 1182653"/>
                <a:gd name="connsiteX15" fmla="*/ 528072 w 1182653"/>
                <a:gd name="connsiteY15" fmla="*/ 1156470 h 1182653"/>
                <a:gd name="connsiteX16" fmla="*/ 26184 w 1182653"/>
                <a:gd name="connsiteY16" fmla="*/ 654581 h 1182653"/>
                <a:gd name="connsiteX17" fmla="*/ 26184 w 1182653"/>
                <a:gd name="connsiteY17" fmla="*/ 528072 h 1182653"/>
                <a:gd name="connsiteX18" fmla="*/ 528072 w 1182653"/>
                <a:gd name="connsiteY18" fmla="*/ 26183 h 1182653"/>
                <a:gd name="connsiteX19" fmla="*/ 591327 w 1182653"/>
                <a:gd name="connsiteY19" fmla="*/ 0 h 118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82653" h="1182653">
                  <a:moveTo>
                    <a:pt x="591326" y="99202"/>
                  </a:moveTo>
                  <a:cubicBezTo>
                    <a:pt x="573784" y="99202"/>
                    <a:pt x="556242" y="105856"/>
                    <a:pt x="542935" y="119164"/>
                  </a:cubicBezTo>
                  <a:lnTo>
                    <a:pt x="119164" y="542935"/>
                  </a:lnTo>
                  <a:cubicBezTo>
                    <a:pt x="92548" y="569550"/>
                    <a:pt x="92548" y="613102"/>
                    <a:pt x="119164" y="639718"/>
                  </a:cubicBezTo>
                  <a:lnTo>
                    <a:pt x="542935" y="1063489"/>
                  </a:lnTo>
                  <a:cubicBezTo>
                    <a:pt x="569550" y="1090104"/>
                    <a:pt x="613102" y="1090104"/>
                    <a:pt x="639718" y="1063489"/>
                  </a:cubicBezTo>
                  <a:lnTo>
                    <a:pt x="1063489" y="639718"/>
                  </a:lnTo>
                  <a:cubicBezTo>
                    <a:pt x="1090450" y="613102"/>
                    <a:pt x="1090450" y="569550"/>
                    <a:pt x="1063489" y="542935"/>
                  </a:cubicBezTo>
                  <a:lnTo>
                    <a:pt x="639718" y="119164"/>
                  </a:lnTo>
                  <a:cubicBezTo>
                    <a:pt x="626410" y="105856"/>
                    <a:pt x="608868" y="99202"/>
                    <a:pt x="591326" y="99202"/>
                  </a:cubicBezTo>
                  <a:close/>
                  <a:moveTo>
                    <a:pt x="591327" y="0"/>
                  </a:moveTo>
                  <a:cubicBezTo>
                    <a:pt x="614226" y="0"/>
                    <a:pt x="637126" y="8728"/>
                    <a:pt x="654581" y="26183"/>
                  </a:cubicBezTo>
                  <a:lnTo>
                    <a:pt x="1156470" y="528072"/>
                  </a:lnTo>
                  <a:cubicBezTo>
                    <a:pt x="1191381" y="562983"/>
                    <a:pt x="1191381" y="619670"/>
                    <a:pt x="1156470" y="654581"/>
                  </a:cubicBezTo>
                  <a:lnTo>
                    <a:pt x="654581" y="1156470"/>
                  </a:lnTo>
                  <a:cubicBezTo>
                    <a:pt x="619670" y="1191381"/>
                    <a:pt x="562983" y="1191381"/>
                    <a:pt x="528072" y="1156470"/>
                  </a:cubicBezTo>
                  <a:lnTo>
                    <a:pt x="26184" y="654581"/>
                  </a:lnTo>
                  <a:cubicBezTo>
                    <a:pt x="-8728" y="619670"/>
                    <a:pt x="-8728" y="562983"/>
                    <a:pt x="26184" y="528072"/>
                  </a:cubicBezTo>
                  <a:lnTo>
                    <a:pt x="528072" y="26183"/>
                  </a:lnTo>
                  <a:cubicBezTo>
                    <a:pt x="545528" y="8728"/>
                    <a:pt x="568427" y="0"/>
                    <a:pt x="591327" y="0"/>
                  </a:cubicBezTo>
                  <a:close/>
                </a:path>
              </a:pathLst>
            </a:custGeom>
            <a:grpFill/>
            <a:ln w="9525" cap="flat">
              <a:noFill/>
              <a:prstDash val="solid"/>
              <a:miter/>
            </a:ln>
          </p:spPr>
          <p:txBody>
            <a:bodyPr rtlCol="0" anchor="ctr"/>
            <a:lstStyle/>
            <a:p>
              <a:endParaRPr lang="en-US" dirty="0"/>
            </a:p>
          </p:txBody>
        </p:sp>
      </p:grpSp>
      <p:grpSp>
        <p:nvGrpSpPr>
          <p:cNvPr id="47" name="Group 46">
            <a:extLst>
              <a:ext uri="{FF2B5EF4-FFF2-40B4-BE49-F238E27FC236}">
                <a16:creationId xmlns:a16="http://schemas.microsoft.com/office/drawing/2014/main" id="{41943C8E-7316-4346-AF7D-CBEB760F9A17}"/>
              </a:ext>
            </a:extLst>
          </p:cNvPr>
          <p:cNvGrpSpPr/>
          <p:nvPr/>
        </p:nvGrpSpPr>
        <p:grpSpPr>
          <a:xfrm>
            <a:off x="6539138" y="4837641"/>
            <a:ext cx="3908562" cy="958096"/>
            <a:chOff x="5800477" y="3669744"/>
            <a:chExt cx="5595548" cy="958096"/>
          </a:xfrm>
          <a:solidFill>
            <a:schemeClr val="accent3">
              <a:lumMod val="60000"/>
              <a:lumOff val="40000"/>
            </a:schemeClr>
          </a:solidFill>
        </p:grpSpPr>
        <p:grpSp>
          <p:nvGrpSpPr>
            <p:cNvPr id="48" name="Group 47">
              <a:extLst>
                <a:ext uri="{FF2B5EF4-FFF2-40B4-BE49-F238E27FC236}">
                  <a16:creationId xmlns:a16="http://schemas.microsoft.com/office/drawing/2014/main" id="{69FCB8E2-BFA8-4C4D-97A9-E20899D344C9}"/>
                </a:ext>
              </a:extLst>
            </p:cNvPr>
            <p:cNvGrpSpPr/>
            <p:nvPr/>
          </p:nvGrpSpPr>
          <p:grpSpPr>
            <a:xfrm>
              <a:off x="6967237" y="3748683"/>
              <a:ext cx="4428788" cy="615553"/>
              <a:chOff x="6557475" y="1411926"/>
              <a:chExt cx="4507692" cy="615553"/>
            </a:xfrm>
            <a:grpFill/>
          </p:grpSpPr>
          <p:sp>
            <p:nvSpPr>
              <p:cNvPr id="51" name="TextBox 50">
                <a:extLst>
                  <a:ext uri="{FF2B5EF4-FFF2-40B4-BE49-F238E27FC236}">
                    <a16:creationId xmlns:a16="http://schemas.microsoft.com/office/drawing/2014/main" id="{EB7BC9CB-C0B8-4DE9-99B3-27BACBC4E04A}"/>
                  </a:ext>
                </a:extLst>
              </p:cNvPr>
              <p:cNvSpPr txBox="1"/>
              <p:nvPr/>
            </p:nvSpPr>
            <p:spPr>
              <a:xfrm>
                <a:off x="6557475" y="1750480"/>
                <a:ext cx="4507692" cy="276999"/>
              </a:xfrm>
              <a:prstGeom prst="rect">
                <a:avLst/>
              </a:prstGeom>
              <a:grpFill/>
            </p:spPr>
            <p:txBody>
              <a:bodyPr wrap="square" rtlCol="0">
                <a:spAutoFit/>
              </a:bodyPr>
              <a:lstStyle/>
              <a:p>
                <a:endParaRPr lang="en-US" altLang="ko-KR" sz="1200" dirty="0">
                  <a:solidFill>
                    <a:schemeClr val="bg1"/>
                  </a:solidFill>
                  <a:cs typeface="Arial" pitchFamily="34" charset="0"/>
                </a:endParaRPr>
              </a:p>
            </p:txBody>
          </p:sp>
          <p:sp>
            <p:nvSpPr>
              <p:cNvPr id="52" name="TextBox 51">
                <a:extLst>
                  <a:ext uri="{FF2B5EF4-FFF2-40B4-BE49-F238E27FC236}">
                    <a16:creationId xmlns:a16="http://schemas.microsoft.com/office/drawing/2014/main" id="{93AEF471-EEEB-40C9-97CC-790BB0C9B8B7}"/>
                  </a:ext>
                </a:extLst>
              </p:cNvPr>
              <p:cNvSpPr txBox="1"/>
              <p:nvPr/>
            </p:nvSpPr>
            <p:spPr>
              <a:xfrm>
                <a:off x="6557475" y="1411926"/>
                <a:ext cx="4507692" cy="369332"/>
              </a:xfrm>
              <a:prstGeom prst="rect">
                <a:avLst/>
              </a:prstGeom>
              <a:grpFill/>
            </p:spPr>
            <p:txBody>
              <a:bodyPr wrap="square" lIns="108000" rIns="108000" rtlCol="0">
                <a:spAutoFit/>
              </a:bodyPr>
              <a:lstStyle/>
              <a:p>
                <a:endParaRPr lang="ko-KR" altLang="en-US" b="1" dirty="0">
                  <a:solidFill>
                    <a:schemeClr val="bg1"/>
                  </a:solidFill>
                  <a:cs typeface="Arial" pitchFamily="34" charset="0"/>
                </a:endParaRPr>
              </a:p>
            </p:txBody>
          </p:sp>
        </p:grpSp>
        <p:sp>
          <p:nvSpPr>
            <p:cNvPr id="49" name="TextBox 48">
              <a:extLst>
                <a:ext uri="{FF2B5EF4-FFF2-40B4-BE49-F238E27FC236}">
                  <a16:creationId xmlns:a16="http://schemas.microsoft.com/office/drawing/2014/main" id="{87987524-AF6F-4CD2-A1BD-5ADC8F48C5CF}"/>
                </a:ext>
              </a:extLst>
            </p:cNvPr>
            <p:cNvSpPr txBox="1"/>
            <p:nvPr/>
          </p:nvSpPr>
          <p:spPr>
            <a:xfrm>
              <a:off x="5800477" y="3887182"/>
              <a:ext cx="958096" cy="523220"/>
            </a:xfrm>
            <a:prstGeom prst="rect">
              <a:avLst/>
            </a:prstGeom>
            <a:grpFill/>
          </p:spPr>
          <p:txBody>
            <a:bodyPr wrap="square" lIns="108000" rIns="108000" rtlCol="0">
              <a:spAutoFit/>
            </a:bodyPr>
            <a:lstStyle/>
            <a:p>
              <a:pPr algn="ctr"/>
              <a:r>
                <a:rPr lang="en-US" altLang="ko-KR" sz="2800" b="1" dirty="0">
                  <a:solidFill>
                    <a:srgbClr val="FF0000"/>
                  </a:solidFill>
                  <a:cs typeface="Arial" pitchFamily="34" charset="0"/>
                </a:rPr>
                <a:t>03</a:t>
              </a:r>
              <a:endParaRPr lang="ko-KR" altLang="en-US" sz="2800" b="1" dirty="0">
                <a:solidFill>
                  <a:srgbClr val="FF0000"/>
                </a:solidFill>
                <a:cs typeface="Arial" pitchFamily="34" charset="0"/>
              </a:endParaRPr>
            </a:p>
          </p:txBody>
        </p:sp>
        <p:sp>
          <p:nvSpPr>
            <p:cNvPr id="50" name="Freeform: Shape 46">
              <a:extLst>
                <a:ext uri="{FF2B5EF4-FFF2-40B4-BE49-F238E27FC236}">
                  <a16:creationId xmlns:a16="http://schemas.microsoft.com/office/drawing/2014/main" id="{15C05B87-5692-4628-A1F1-262A89461E67}"/>
                </a:ext>
              </a:extLst>
            </p:cNvPr>
            <p:cNvSpPr/>
            <p:nvPr/>
          </p:nvSpPr>
          <p:spPr>
            <a:xfrm>
              <a:off x="5800477" y="3669744"/>
              <a:ext cx="958096" cy="958096"/>
            </a:xfrm>
            <a:custGeom>
              <a:avLst/>
              <a:gdLst>
                <a:gd name="connsiteX0" fmla="*/ 591326 w 1182653"/>
                <a:gd name="connsiteY0" fmla="*/ 99202 h 1182653"/>
                <a:gd name="connsiteX1" fmla="*/ 542935 w 1182653"/>
                <a:gd name="connsiteY1" fmla="*/ 119164 h 1182653"/>
                <a:gd name="connsiteX2" fmla="*/ 119164 w 1182653"/>
                <a:gd name="connsiteY2" fmla="*/ 542935 h 1182653"/>
                <a:gd name="connsiteX3" fmla="*/ 119164 w 1182653"/>
                <a:gd name="connsiteY3" fmla="*/ 639718 h 1182653"/>
                <a:gd name="connsiteX4" fmla="*/ 542935 w 1182653"/>
                <a:gd name="connsiteY4" fmla="*/ 1063489 h 1182653"/>
                <a:gd name="connsiteX5" fmla="*/ 639718 w 1182653"/>
                <a:gd name="connsiteY5" fmla="*/ 1063489 h 1182653"/>
                <a:gd name="connsiteX6" fmla="*/ 1063489 w 1182653"/>
                <a:gd name="connsiteY6" fmla="*/ 639718 h 1182653"/>
                <a:gd name="connsiteX7" fmla="*/ 1063489 w 1182653"/>
                <a:gd name="connsiteY7" fmla="*/ 542935 h 1182653"/>
                <a:gd name="connsiteX8" fmla="*/ 639718 w 1182653"/>
                <a:gd name="connsiteY8" fmla="*/ 119164 h 1182653"/>
                <a:gd name="connsiteX9" fmla="*/ 591326 w 1182653"/>
                <a:gd name="connsiteY9" fmla="*/ 99202 h 1182653"/>
                <a:gd name="connsiteX10" fmla="*/ 591327 w 1182653"/>
                <a:gd name="connsiteY10" fmla="*/ 0 h 1182653"/>
                <a:gd name="connsiteX11" fmla="*/ 654581 w 1182653"/>
                <a:gd name="connsiteY11" fmla="*/ 26183 h 1182653"/>
                <a:gd name="connsiteX12" fmla="*/ 1156470 w 1182653"/>
                <a:gd name="connsiteY12" fmla="*/ 528072 h 1182653"/>
                <a:gd name="connsiteX13" fmla="*/ 1156470 w 1182653"/>
                <a:gd name="connsiteY13" fmla="*/ 654581 h 1182653"/>
                <a:gd name="connsiteX14" fmla="*/ 654581 w 1182653"/>
                <a:gd name="connsiteY14" fmla="*/ 1156470 h 1182653"/>
                <a:gd name="connsiteX15" fmla="*/ 528072 w 1182653"/>
                <a:gd name="connsiteY15" fmla="*/ 1156470 h 1182653"/>
                <a:gd name="connsiteX16" fmla="*/ 26184 w 1182653"/>
                <a:gd name="connsiteY16" fmla="*/ 654581 h 1182653"/>
                <a:gd name="connsiteX17" fmla="*/ 26184 w 1182653"/>
                <a:gd name="connsiteY17" fmla="*/ 528072 h 1182653"/>
                <a:gd name="connsiteX18" fmla="*/ 528072 w 1182653"/>
                <a:gd name="connsiteY18" fmla="*/ 26183 h 1182653"/>
                <a:gd name="connsiteX19" fmla="*/ 591327 w 1182653"/>
                <a:gd name="connsiteY19" fmla="*/ 0 h 1182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82653" h="1182653">
                  <a:moveTo>
                    <a:pt x="591326" y="99202"/>
                  </a:moveTo>
                  <a:cubicBezTo>
                    <a:pt x="573784" y="99202"/>
                    <a:pt x="556242" y="105856"/>
                    <a:pt x="542935" y="119164"/>
                  </a:cubicBezTo>
                  <a:lnTo>
                    <a:pt x="119164" y="542935"/>
                  </a:lnTo>
                  <a:cubicBezTo>
                    <a:pt x="92548" y="569550"/>
                    <a:pt x="92548" y="613102"/>
                    <a:pt x="119164" y="639718"/>
                  </a:cubicBezTo>
                  <a:lnTo>
                    <a:pt x="542935" y="1063489"/>
                  </a:lnTo>
                  <a:cubicBezTo>
                    <a:pt x="569550" y="1090104"/>
                    <a:pt x="613102" y="1090104"/>
                    <a:pt x="639718" y="1063489"/>
                  </a:cubicBezTo>
                  <a:lnTo>
                    <a:pt x="1063489" y="639718"/>
                  </a:lnTo>
                  <a:cubicBezTo>
                    <a:pt x="1090450" y="613102"/>
                    <a:pt x="1090450" y="569550"/>
                    <a:pt x="1063489" y="542935"/>
                  </a:cubicBezTo>
                  <a:lnTo>
                    <a:pt x="639718" y="119164"/>
                  </a:lnTo>
                  <a:cubicBezTo>
                    <a:pt x="626410" y="105856"/>
                    <a:pt x="608868" y="99202"/>
                    <a:pt x="591326" y="99202"/>
                  </a:cubicBezTo>
                  <a:close/>
                  <a:moveTo>
                    <a:pt x="591327" y="0"/>
                  </a:moveTo>
                  <a:cubicBezTo>
                    <a:pt x="614226" y="0"/>
                    <a:pt x="637126" y="8728"/>
                    <a:pt x="654581" y="26183"/>
                  </a:cubicBezTo>
                  <a:lnTo>
                    <a:pt x="1156470" y="528072"/>
                  </a:lnTo>
                  <a:cubicBezTo>
                    <a:pt x="1191381" y="562983"/>
                    <a:pt x="1191381" y="619670"/>
                    <a:pt x="1156470" y="654581"/>
                  </a:cubicBezTo>
                  <a:lnTo>
                    <a:pt x="654581" y="1156470"/>
                  </a:lnTo>
                  <a:cubicBezTo>
                    <a:pt x="619670" y="1191381"/>
                    <a:pt x="562983" y="1191381"/>
                    <a:pt x="528072" y="1156470"/>
                  </a:cubicBezTo>
                  <a:lnTo>
                    <a:pt x="26184" y="654581"/>
                  </a:lnTo>
                  <a:cubicBezTo>
                    <a:pt x="-8728" y="619670"/>
                    <a:pt x="-8728" y="562983"/>
                    <a:pt x="26184" y="528072"/>
                  </a:cubicBezTo>
                  <a:lnTo>
                    <a:pt x="528072" y="26183"/>
                  </a:lnTo>
                  <a:cubicBezTo>
                    <a:pt x="545528" y="8728"/>
                    <a:pt x="568427" y="0"/>
                    <a:pt x="591327" y="0"/>
                  </a:cubicBezTo>
                  <a:close/>
                </a:path>
              </a:pathLst>
            </a:custGeom>
            <a:grpFill/>
            <a:ln w="9525" cap="flat">
              <a:noFill/>
              <a:prstDash val="solid"/>
              <a:miter/>
            </a:ln>
          </p:spPr>
          <p:txBody>
            <a:bodyPr rtlCol="0" anchor="ctr"/>
            <a:lstStyle/>
            <a:p>
              <a:endParaRPr lang="en-US" dirty="0"/>
            </a:p>
          </p:txBody>
        </p:sp>
      </p:grpSp>
      <p:grpSp>
        <p:nvGrpSpPr>
          <p:cNvPr id="53" name="Graphic 1">
            <a:extLst>
              <a:ext uri="{FF2B5EF4-FFF2-40B4-BE49-F238E27FC236}">
                <a16:creationId xmlns:a16="http://schemas.microsoft.com/office/drawing/2014/main" id="{C9BF78A8-8CD1-434F-8640-4A3F13D46E77}"/>
              </a:ext>
            </a:extLst>
          </p:cNvPr>
          <p:cNvGrpSpPr/>
          <p:nvPr/>
        </p:nvGrpSpPr>
        <p:grpSpPr>
          <a:xfrm>
            <a:off x="1230152" y="1595989"/>
            <a:ext cx="4211761" cy="4605635"/>
            <a:chOff x="3889868" y="2615973"/>
            <a:chExt cx="3503018" cy="4145774"/>
          </a:xfrm>
        </p:grpSpPr>
        <p:sp>
          <p:nvSpPr>
            <p:cNvPr id="54" name="Freeform: Shape 3">
              <a:extLst>
                <a:ext uri="{FF2B5EF4-FFF2-40B4-BE49-F238E27FC236}">
                  <a16:creationId xmlns:a16="http://schemas.microsoft.com/office/drawing/2014/main" id="{BDDEAF1E-5208-45DC-B836-F3570746042F}"/>
                </a:ext>
              </a:extLst>
            </p:cNvPr>
            <p:cNvSpPr/>
            <p:nvPr/>
          </p:nvSpPr>
          <p:spPr>
            <a:xfrm>
              <a:off x="4705765" y="3775935"/>
              <a:ext cx="2683933" cy="2984204"/>
            </a:xfrm>
            <a:custGeom>
              <a:avLst/>
              <a:gdLst>
                <a:gd name="connsiteX0" fmla="*/ 2065790 w 2683933"/>
                <a:gd name="connsiteY0" fmla="*/ 2983668 h 2984204"/>
                <a:gd name="connsiteX1" fmla="*/ 2040080 w 2683933"/>
                <a:gd name="connsiteY1" fmla="*/ 2984204 h 2984204"/>
                <a:gd name="connsiteX2" fmla="*/ 393554 w 2683933"/>
                <a:gd name="connsiteY2" fmla="*/ 2984204 h 2984204"/>
                <a:gd name="connsiteX3" fmla="*/ 369986 w 2683933"/>
                <a:gd name="connsiteY3" fmla="*/ 2983668 h 2984204"/>
                <a:gd name="connsiteX4" fmla="*/ 397839 w 2683933"/>
                <a:gd name="connsiteY4" fmla="*/ 2854582 h 2984204"/>
                <a:gd name="connsiteX5" fmla="*/ 512464 w 2683933"/>
                <a:gd name="connsiteY5" fmla="*/ 2421793 h 2984204"/>
                <a:gd name="connsiteX6" fmla="*/ 512999 w 2683933"/>
                <a:gd name="connsiteY6" fmla="*/ 2419650 h 2984204"/>
                <a:gd name="connsiteX7" fmla="*/ 488360 w 2683933"/>
                <a:gd name="connsiteY7" fmla="*/ 2305561 h 2984204"/>
                <a:gd name="connsiteX8" fmla="*/ 386591 w 2683933"/>
                <a:gd name="connsiteY8" fmla="*/ 2187723 h 2984204"/>
                <a:gd name="connsiteX9" fmla="*/ 387662 w 2683933"/>
                <a:gd name="connsiteY9" fmla="*/ 2163620 h 2984204"/>
                <a:gd name="connsiteX10" fmla="*/ 562813 w 2683933"/>
                <a:gd name="connsiteY10" fmla="*/ 1921515 h 2984204"/>
                <a:gd name="connsiteX11" fmla="*/ 592808 w 2683933"/>
                <a:gd name="connsiteY11" fmla="*/ 1843848 h 2984204"/>
                <a:gd name="connsiteX12" fmla="*/ 465328 w 2683933"/>
                <a:gd name="connsiteY12" fmla="*/ 1881343 h 2984204"/>
                <a:gd name="connsiteX13" fmla="*/ 290177 w 2683933"/>
                <a:gd name="connsiteY13" fmla="*/ 1893126 h 2984204"/>
                <a:gd name="connsiteX14" fmla="*/ 66820 w 2683933"/>
                <a:gd name="connsiteY14" fmla="*/ 1879736 h 2984204"/>
                <a:gd name="connsiteX15" fmla="*/ 12186 w 2683933"/>
                <a:gd name="connsiteY15" fmla="*/ 1873308 h 2984204"/>
                <a:gd name="connsiteX16" fmla="*/ 6294 w 2683933"/>
                <a:gd name="connsiteY16" fmla="*/ 1844920 h 2984204"/>
                <a:gd name="connsiteX17" fmla="*/ 13792 w 2683933"/>
                <a:gd name="connsiteY17" fmla="*/ 1844384 h 2984204"/>
                <a:gd name="connsiteX18" fmla="*/ 125203 w 2683933"/>
                <a:gd name="connsiteY18" fmla="*/ 1866880 h 2984204"/>
                <a:gd name="connsiteX19" fmla="*/ 195371 w 2683933"/>
                <a:gd name="connsiteY19" fmla="*/ 1834743 h 2984204"/>
                <a:gd name="connsiteX20" fmla="*/ 241971 w 2683933"/>
                <a:gd name="connsiteY20" fmla="*/ 1792428 h 2984204"/>
                <a:gd name="connsiteX21" fmla="*/ 503894 w 2683933"/>
                <a:gd name="connsiteY21" fmla="*/ 1768860 h 2984204"/>
                <a:gd name="connsiteX22" fmla="*/ 775458 w 2683933"/>
                <a:gd name="connsiteY22" fmla="*/ 1743150 h 2984204"/>
                <a:gd name="connsiteX23" fmla="*/ 852589 w 2683933"/>
                <a:gd name="connsiteY23" fmla="*/ 1738865 h 2984204"/>
                <a:gd name="connsiteX24" fmla="*/ 909365 w 2683933"/>
                <a:gd name="connsiteY24" fmla="*/ 1749042 h 2984204"/>
                <a:gd name="connsiteX25" fmla="*/ 903473 w 2683933"/>
                <a:gd name="connsiteY25" fmla="*/ 1769396 h 2984204"/>
                <a:gd name="connsiteX26" fmla="*/ 792062 w 2683933"/>
                <a:gd name="connsiteY26" fmla="*/ 2165762 h 2984204"/>
                <a:gd name="connsiteX27" fmla="*/ 1152006 w 2683933"/>
                <a:gd name="connsiteY27" fmla="*/ 2213969 h 2984204"/>
                <a:gd name="connsiteX28" fmla="*/ 1186821 w 2683933"/>
                <a:gd name="connsiteY28" fmla="*/ 2182367 h 2984204"/>
                <a:gd name="connsiteX29" fmla="*/ 1201284 w 2683933"/>
                <a:gd name="connsiteY29" fmla="*/ 2035068 h 2984204"/>
                <a:gd name="connsiteX30" fmla="*/ 1221637 w 2683933"/>
                <a:gd name="connsiteY30" fmla="*/ 1830458 h 2984204"/>
                <a:gd name="connsiteX31" fmla="*/ 1230743 w 2683933"/>
                <a:gd name="connsiteY31" fmla="*/ 1737794 h 2984204"/>
                <a:gd name="connsiteX32" fmla="*/ 1213603 w 2683933"/>
                <a:gd name="connsiteY32" fmla="*/ 1717975 h 2984204"/>
                <a:gd name="connsiteX33" fmla="*/ 1055592 w 2683933"/>
                <a:gd name="connsiteY33" fmla="*/ 1724403 h 2984204"/>
                <a:gd name="connsiteX34" fmla="*/ 1016491 w 2683933"/>
                <a:gd name="connsiteY34" fmla="*/ 1722796 h 2984204"/>
                <a:gd name="connsiteX35" fmla="*/ 1011135 w 2683933"/>
                <a:gd name="connsiteY35" fmla="*/ 1665484 h 2984204"/>
                <a:gd name="connsiteX36" fmla="*/ 991852 w 2683933"/>
                <a:gd name="connsiteY36" fmla="*/ 1631203 h 2984204"/>
                <a:gd name="connsiteX37" fmla="*/ 884726 w 2683933"/>
                <a:gd name="connsiteY37" fmla="*/ 1577641 h 2984204"/>
                <a:gd name="connsiteX38" fmla="*/ 863301 w 2683933"/>
                <a:gd name="connsiteY38" fmla="*/ 1544431 h 2984204"/>
                <a:gd name="connsiteX39" fmla="*/ 895975 w 2683933"/>
                <a:gd name="connsiteY39" fmla="*/ 1343570 h 2984204"/>
                <a:gd name="connsiteX40" fmla="*/ 860623 w 2683933"/>
                <a:gd name="connsiteY40" fmla="*/ 1304469 h 2984204"/>
                <a:gd name="connsiteX41" fmla="*/ 813488 w 2683933"/>
                <a:gd name="connsiteY41" fmla="*/ 1309826 h 2984204"/>
                <a:gd name="connsiteX42" fmla="*/ 791527 w 2683933"/>
                <a:gd name="connsiteY42" fmla="*/ 1317860 h 2984204"/>
                <a:gd name="connsiteX43" fmla="*/ 769566 w 2683933"/>
                <a:gd name="connsiteY43" fmla="*/ 1329108 h 2984204"/>
                <a:gd name="connsiteX44" fmla="*/ 646371 w 2683933"/>
                <a:gd name="connsiteY44" fmla="*/ 1328037 h 2984204"/>
                <a:gd name="connsiteX45" fmla="*/ 634587 w 2683933"/>
                <a:gd name="connsiteY45" fmla="*/ 1311968 h 2984204"/>
                <a:gd name="connsiteX46" fmla="*/ 659762 w 2683933"/>
                <a:gd name="connsiteY46" fmla="*/ 1158242 h 2984204"/>
                <a:gd name="connsiteX47" fmla="*/ 721895 w 2683933"/>
                <a:gd name="connsiteY47" fmla="*/ 955239 h 2984204"/>
                <a:gd name="connsiteX48" fmla="*/ 797954 w 2683933"/>
                <a:gd name="connsiteY48" fmla="*/ 752235 h 2984204"/>
                <a:gd name="connsiteX49" fmla="*/ 825271 w 2683933"/>
                <a:gd name="connsiteY49" fmla="*/ 649394 h 2984204"/>
                <a:gd name="connsiteX50" fmla="*/ 875085 w 2683933"/>
                <a:gd name="connsiteY50" fmla="*/ 450676 h 2984204"/>
                <a:gd name="connsiteX51" fmla="*/ 929184 w 2683933"/>
                <a:gd name="connsiteY51" fmla="*/ 303377 h 2984204"/>
                <a:gd name="connsiteX52" fmla="*/ 1118797 w 2683933"/>
                <a:gd name="connsiteY52" fmla="*/ 155544 h 2984204"/>
                <a:gd name="connsiteX53" fmla="*/ 1240920 w 2683933"/>
                <a:gd name="connsiteY53" fmla="*/ 138403 h 2984204"/>
                <a:gd name="connsiteX54" fmla="*/ 1234492 w 2683933"/>
                <a:gd name="connsiteY54" fmla="*/ 153937 h 2984204"/>
                <a:gd name="connsiteX55" fmla="*/ 1186286 w 2683933"/>
                <a:gd name="connsiteY55" fmla="*/ 310341 h 2984204"/>
                <a:gd name="connsiteX56" fmla="*/ 1196463 w 2683933"/>
                <a:gd name="connsiteY56" fmla="*/ 368724 h 2984204"/>
                <a:gd name="connsiteX57" fmla="*/ 1211996 w 2683933"/>
                <a:gd name="connsiteY57" fmla="*/ 374616 h 2984204"/>
                <a:gd name="connsiteX58" fmla="*/ 1246812 w 2683933"/>
                <a:gd name="connsiteY58" fmla="*/ 348370 h 2984204"/>
                <a:gd name="connsiteX59" fmla="*/ 1262881 w 2683933"/>
                <a:gd name="connsiteY59" fmla="*/ 345157 h 2984204"/>
                <a:gd name="connsiteX60" fmla="*/ 1263952 w 2683933"/>
                <a:gd name="connsiteY60" fmla="*/ 359619 h 2984204"/>
                <a:gd name="connsiteX61" fmla="*/ 1275200 w 2683933"/>
                <a:gd name="connsiteY61" fmla="*/ 436749 h 2984204"/>
                <a:gd name="connsiteX62" fmla="*/ 1289127 w 2683933"/>
                <a:gd name="connsiteY62" fmla="*/ 462995 h 2984204"/>
                <a:gd name="connsiteX63" fmla="*/ 1296090 w 2683933"/>
                <a:gd name="connsiteY63" fmla="*/ 575477 h 2984204"/>
                <a:gd name="connsiteX64" fmla="*/ 1281628 w 2683933"/>
                <a:gd name="connsiteY64" fmla="*/ 719562 h 2984204"/>
                <a:gd name="connsiteX65" fmla="*/ 1278414 w 2683933"/>
                <a:gd name="connsiteY65" fmla="*/ 818118 h 2984204"/>
                <a:gd name="connsiteX66" fmla="*/ 1263952 w 2683933"/>
                <a:gd name="connsiteY66" fmla="*/ 985770 h 2984204"/>
                <a:gd name="connsiteX67" fmla="*/ 1246276 w 2683933"/>
                <a:gd name="connsiteY67" fmla="*/ 1190380 h 2984204"/>
                <a:gd name="connsiteX68" fmla="*/ 1240920 w 2683933"/>
                <a:gd name="connsiteY68" fmla="*/ 1259477 h 2984204"/>
                <a:gd name="connsiteX69" fmla="*/ 1236635 w 2683933"/>
                <a:gd name="connsiteY69" fmla="*/ 1277688 h 2984204"/>
                <a:gd name="connsiteX70" fmla="*/ 1347510 w 2683933"/>
                <a:gd name="connsiteY70" fmla="*/ 995947 h 2984204"/>
                <a:gd name="connsiteX71" fmla="*/ 1401073 w 2683933"/>
                <a:gd name="connsiteY71" fmla="*/ 898998 h 2984204"/>
                <a:gd name="connsiteX72" fmla="*/ 1548907 w 2683933"/>
                <a:gd name="connsiteY72" fmla="*/ 653144 h 2984204"/>
                <a:gd name="connsiteX73" fmla="*/ 1608362 w 2683933"/>
                <a:gd name="connsiteY73" fmla="*/ 576549 h 2984204"/>
                <a:gd name="connsiteX74" fmla="*/ 1780835 w 2683933"/>
                <a:gd name="connsiteY74" fmla="*/ 404611 h 2984204"/>
                <a:gd name="connsiteX75" fmla="*/ 1850467 w 2683933"/>
                <a:gd name="connsiteY75" fmla="*/ 339800 h 2984204"/>
                <a:gd name="connsiteX76" fmla="*/ 1886354 w 2683933"/>
                <a:gd name="connsiteY76" fmla="*/ 343550 h 2984204"/>
                <a:gd name="connsiteX77" fmla="*/ 1929740 w 2683933"/>
                <a:gd name="connsiteY77" fmla="*/ 456567 h 2984204"/>
                <a:gd name="connsiteX78" fmla="*/ 1932954 w 2683933"/>
                <a:gd name="connsiteY78" fmla="*/ 493526 h 2984204"/>
                <a:gd name="connsiteX79" fmla="*/ 2105427 w 2683933"/>
                <a:gd name="connsiteY79" fmla="*/ 55916 h 2984204"/>
                <a:gd name="connsiteX80" fmla="*/ 2127923 w 2683933"/>
                <a:gd name="connsiteY80" fmla="*/ 1282 h 2984204"/>
                <a:gd name="connsiteX81" fmla="*/ 2133815 w 2683933"/>
                <a:gd name="connsiteY81" fmla="*/ 747 h 2984204"/>
                <a:gd name="connsiteX82" fmla="*/ 2221122 w 2683933"/>
                <a:gd name="connsiteY82" fmla="*/ 168399 h 2984204"/>
                <a:gd name="connsiteX83" fmla="*/ 2289683 w 2683933"/>
                <a:gd name="connsiteY83" fmla="*/ 218748 h 2984204"/>
                <a:gd name="connsiteX84" fmla="*/ 2562319 w 2683933"/>
                <a:gd name="connsiteY84" fmla="*/ 302842 h 2984204"/>
                <a:gd name="connsiteX85" fmla="*/ 2683371 w 2683933"/>
                <a:gd name="connsiteY85" fmla="*/ 498882 h 2984204"/>
                <a:gd name="connsiteX86" fmla="*/ 2653376 w 2683933"/>
                <a:gd name="connsiteY86" fmla="*/ 745272 h 2984204"/>
                <a:gd name="connsiteX87" fmla="*/ 2609454 w 2683933"/>
                <a:gd name="connsiteY87" fmla="*/ 935956 h 2984204"/>
                <a:gd name="connsiteX88" fmla="*/ 2504471 w 2683933"/>
                <a:gd name="connsiteY88" fmla="*/ 1251978 h 2984204"/>
                <a:gd name="connsiteX89" fmla="*/ 2298253 w 2683933"/>
                <a:gd name="connsiteY89" fmla="*/ 1599066 h 2984204"/>
                <a:gd name="connsiteX90" fmla="*/ 2098463 w 2683933"/>
                <a:gd name="connsiteY90" fmla="*/ 1863667 h 2984204"/>
                <a:gd name="connsiteX91" fmla="*/ 2088822 w 2683933"/>
                <a:gd name="connsiteY91" fmla="*/ 1892591 h 2984204"/>
                <a:gd name="connsiteX92" fmla="*/ 2110783 w 2683933"/>
                <a:gd name="connsiteY92" fmla="*/ 2220396 h 2984204"/>
                <a:gd name="connsiteX93" fmla="*/ 2128459 w 2683933"/>
                <a:gd name="connsiteY93" fmla="*/ 2514457 h 2984204"/>
                <a:gd name="connsiteX94" fmla="*/ 2138635 w 2683933"/>
                <a:gd name="connsiteY94" fmla="*/ 2658542 h 2984204"/>
                <a:gd name="connsiteX95" fmla="*/ 2112390 w 2683933"/>
                <a:gd name="connsiteY95" fmla="*/ 2683180 h 2984204"/>
                <a:gd name="connsiteX96" fmla="*/ 2087215 w 2683933"/>
                <a:gd name="connsiteY96" fmla="*/ 2678360 h 2984204"/>
                <a:gd name="connsiteX97" fmla="*/ 2063647 w 2683933"/>
                <a:gd name="connsiteY97" fmla="*/ 2697642 h 2984204"/>
                <a:gd name="connsiteX98" fmla="*/ 2065790 w 2683933"/>
                <a:gd name="connsiteY98" fmla="*/ 2983668 h 2984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2683933" h="2984204">
                  <a:moveTo>
                    <a:pt x="2065790" y="2983668"/>
                  </a:moveTo>
                  <a:cubicBezTo>
                    <a:pt x="2057220" y="2983668"/>
                    <a:pt x="2048650" y="2984204"/>
                    <a:pt x="2040080" y="2984204"/>
                  </a:cubicBezTo>
                  <a:cubicBezTo>
                    <a:pt x="1491059" y="2984204"/>
                    <a:pt x="942039" y="2984204"/>
                    <a:pt x="393554" y="2984204"/>
                  </a:cubicBezTo>
                  <a:cubicBezTo>
                    <a:pt x="385519" y="2984204"/>
                    <a:pt x="377485" y="2983668"/>
                    <a:pt x="369986" y="2983668"/>
                  </a:cubicBezTo>
                  <a:cubicBezTo>
                    <a:pt x="376949" y="2940283"/>
                    <a:pt x="387662" y="2897432"/>
                    <a:pt x="397839" y="2854582"/>
                  </a:cubicBezTo>
                  <a:cubicBezTo>
                    <a:pt x="431048" y="2708891"/>
                    <a:pt x="470149" y="2564806"/>
                    <a:pt x="512464" y="2421793"/>
                  </a:cubicBezTo>
                  <a:cubicBezTo>
                    <a:pt x="512464" y="2421257"/>
                    <a:pt x="512464" y="2420722"/>
                    <a:pt x="512999" y="2419650"/>
                  </a:cubicBezTo>
                  <a:cubicBezTo>
                    <a:pt x="538174" y="2374658"/>
                    <a:pt x="523176" y="2340377"/>
                    <a:pt x="488360" y="2305561"/>
                  </a:cubicBezTo>
                  <a:cubicBezTo>
                    <a:pt x="451402" y="2269139"/>
                    <a:pt x="420871" y="2226288"/>
                    <a:pt x="386591" y="2187723"/>
                  </a:cubicBezTo>
                  <a:cubicBezTo>
                    <a:pt x="377485" y="2177546"/>
                    <a:pt x="379092" y="2172725"/>
                    <a:pt x="387662" y="2163620"/>
                  </a:cubicBezTo>
                  <a:cubicBezTo>
                    <a:pt x="456758" y="2090238"/>
                    <a:pt x="518356" y="2012036"/>
                    <a:pt x="562813" y="1921515"/>
                  </a:cubicBezTo>
                  <a:cubicBezTo>
                    <a:pt x="574597" y="1897411"/>
                    <a:pt x="585845" y="1873308"/>
                    <a:pt x="592808" y="1843848"/>
                  </a:cubicBezTo>
                  <a:cubicBezTo>
                    <a:pt x="549422" y="1861524"/>
                    <a:pt x="508179" y="1874379"/>
                    <a:pt x="465328" y="1881343"/>
                  </a:cubicBezTo>
                  <a:cubicBezTo>
                    <a:pt x="407480" y="1890448"/>
                    <a:pt x="349097" y="1893662"/>
                    <a:pt x="290177" y="1893126"/>
                  </a:cubicBezTo>
                  <a:cubicBezTo>
                    <a:pt x="215725" y="1892591"/>
                    <a:pt x="141272" y="1887770"/>
                    <a:pt x="66820" y="1879736"/>
                  </a:cubicBezTo>
                  <a:cubicBezTo>
                    <a:pt x="48608" y="1877593"/>
                    <a:pt x="29861" y="1875986"/>
                    <a:pt x="12186" y="1873308"/>
                  </a:cubicBezTo>
                  <a:cubicBezTo>
                    <a:pt x="-6026" y="1870630"/>
                    <a:pt x="-134" y="1856168"/>
                    <a:pt x="6294" y="1844920"/>
                  </a:cubicBezTo>
                  <a:cubicBezTo>
                    <a:pt x="8972" y="1843313"/>
                    <a:pt x="11650" y="1843313"/>
                    <a:pt x="13792" y="1844384"/>
                  </a:cubicBezTo>
                  <a:cubicBezTo>
                    <a:pt x="49144" y="1862060"/>
                    <a:pt x="87174" y="1865809"/>
                    <a:pt x="125203" y="1866880"/>
                  </a:cubicBezTo>
                  <a:cubicBezTo>
                    <a:pt x="153056" y="1867416"/>
                    <a:pt x="181445" y="1866345"/>
                    <a:pt x="195371" y="1834743"/>
                  </a:cubicBezTo>
                  <a:cubicBezTo>
                    <a:pt x="202870" y="1797249"/>
                    <a:pt x="202334" y="1796713"/>
                    <a:pt x="241971" y="1792428"/>
                  </a:cubicBezTo>
                  <a:cubicBezTo>
                    <a:pt x="329278" y="1783322"/>
                    <a:pt x="416586" y="1777431"/>
                    <a:pt x="503894" y="1768860"/>
                  </a:cubicBezTo>
                  <a:cubicBezTo>
                    <a:pt x="594415" y="1760290"/>
                    <a:pt x="684937" y="1751720"/>
                    <a:pt x="775458" y="1743150"/>
                  </a:cubicBezTo>
                  <a:cubicBezTo>
                    <a:pt x="801168" y="1740472"/>
                    <a:pt x="826878" y="1742615"/>
                    <a:pt x="852589" y="1738865"/>
                  </a:cubicBezTo>
                  <a:cubicBezTo>
                    <a:pt x="860623" y="1737794"/>
                    <a:pt x="906152" y="1739401"/>
                    <a:pt x="909365" y="1749042"/>
                  </a:cubicBezTo>
                  <a:cubicBezTo>
                    <a:pt x="910436" y="1756541"/>
                    <a:pt x="907223" y="1763504"/>
                    <a:pt x="903473" y="1769396"/>
                  </a:cubicBezTo>
                  <a:cubicBezTo>
                    <a:pt x="875085" y="1817603"/>
                    <a:pt x="718145" y="2156121"/>
                    <a:pt x="792062" y="2165762"/>
                  </a:cubicBezTo>
                  <a:cubicBezTo>
                    <a:pt x="867051" y="2175403"/>
                    <a:pt x="1076482" y="2213433"/>
                    <a:pt x="1152006" y="2213969"/>
                  </a:cubicBezTo>
                  <a:cubicBezTo>
                    <a:pt x="1183072" y="2213969"/>
                    <a:pt x="1184143" y="2213969"/>
                    <a:pt x="1186821" y="2182367"/>
                  </a:cubicBezTo>
                  <a:cubicBezTo>
                    <a:pt x="1191107" y="2133089"/>
                    <a:pt x="1196463" y="2083810"/>
                    <a:pt x="1201284" y="2035068"/>
                  </a:cubicBezTo>
                  <a:cubicBezTo>
                    <a:pt x="1208247" y="1967043"/>
                    <a:pt x="1213603" y="1898483"/>
                    <a:pt x="1221637" y="1830458"/>
                  </a:cubicBezTo>
                  <a:cubicBezTo>
                    <a:pt x="1225387" y="1799927"/>
                    <a:pt x="1226458" y="1768860"/>
                    <a:pt x="1230743" y="1737794"/>
                  </a:cubicBezTo>
                  <a:cubicBezTo>
                    <a:pt x="1232350" y="1724939"/>
                    <a:pt x="1227529" y="1718511"/>
                    <a:pt x="1213603" y="1717975"/>
                  </a:cubicBezTo>
                  <a:cubicBezTo>
                    <a:pt x="1160576" y="1716904"/>
                    <a:pt x="1108084" y="1721725"/>
                    <a:pt x="1055592" y="1724403"/>
                  </a:cubicBezTo>
                  <a:cubicBezTo>
                    <a:pt x="1042201" y="1724939"/>
                    <a:pt x="1029346" y="1728153"/>
                    <a:pt x="1016491" y="1722796"/>
                  </a:cubicBezTo>
                  <a:cubicBezTo>
                    <a:pt x="1004707" y="1704585"/>
                    <a:pt x="1009528" y="1684766"/>
                    <a:pt x="1011135" y="1665484"/>
                  </a:cubicBezTo>
                  <a:cubicBezTo>
                    <a:pt x="1012742" y="1647808"/>
                    <a:pt x="1006314" y="1638702"/>
                    <a:pt x="991852" y="1631203"/>
                  </a:cubicBezTo>
                  <a:cubicBezTo>
                    <a:pt x="955965" y="1612992"/>
                    <a:pt x="920614" y="1595316"/>
                    <a:pt x="884726" y="1577641"/>
                  </a:cubicBezTo>
                  <a:cubicBezTo>
                    <a:pt x="870264" y="1570677"/>
                    <a:pt x="861694" y="1561036"/>
                    <a:pt x="863301" y="1544431"/>
                  </a:cubicBezTo>
                  <a:cubicBezTo>
                    <a:pt x="872407" y="1476942"/>
                    <a:pt x="884191" y="1410524"/>
                    <a:pt x="895975" y="1343570"/>
                  </a:cubicBezTo>
                  <a:cubicBezTo>
                    <a:pt x="904009" y="1298577"/>
                    <a:pt x="905616" y="1299113"/>
                    <a:pt x="860623" y="1304469"/>
                  </a:cubicBezTo>
                  <a:cubicBezTo>
                    <a:pt x="845090" y="1306612"/>
                    <a:pt x="829021" y="1308219"/>
                    <a:pt x="813488" y="1309826"/>
                  </a:cubicBezTo>
                  <a:cubicBezTo>
                    <a:pt x="805453" y="1310361"/>
                    <a:pt x="797954" y="1312504"/>
                    <a:pt x="791527" y="1317860"/>
                  </a:cubicBezTo>
                  <a:cubicBezTo>
                    <a:pt x="785635" y="1324288"/>
                    <a:pt x="778672" y="1329108"/>
                    <a:pt x="769566" y="1329108"/>
                  </a:cubicBezTo>
                  <a:cubicBezTo>
                    <a:pt x="728322" y="1329644"/>
                    <a:pt x="687615" y="1331787"/>
                    <a:pt x="646371" y="1328037"/>
                  </a:cubicBezTo>
                  <a:cubicBezTo>
                    <a:pt x="639408" y="1324823"/>
                    <a:pt x="632980" y="1321074"/>
                    <a:pt x="634587" y="1311968"/>
                  </a:cubicBezTo>
                  <a:cubicBezTo>
                    <a:pt x="642622" y="1260548"/>
                    <a:pt x="652263" y="1209663"/>
                    <a:pt x="659762" y="1158242"/>
                  </a:cubicBezTo>
                  <a:cubicBezTo>
                    <a:pt x="670474" y="1087004"/>
                    <a:pt x="696720" y="1021657"/>
                    <a:pt x="721895" y="955239"/>
                  </a:cubicBezTo>
                  <a:cubicBezTo>
                    <a:pt x="747605" y="887749"/>
                    <a:pt x="773851" y="820260"/>
                    <a:pt x="797954" y="752235"/>
                  </a:cubicBezTo>
                  <a:cubicBezTo>
                    <a:pt x="809738" y="719026"/>
                    <a:pt x="816701" y="683675"/>
                    <a:pt x="825271" y="649394"/>
                  </a:cubicBezTo>
                  <a:cubicBezTo>
                    <a:pt x="841876" y="583512"/>
                    <a:pt x="859552" y="517094"/>
                    <a:pt x="875085" y="450676"/>
                  </a:cubicBezTo>
                  <a:cubicBezTo>
                    <a:pt x="887404" y="399255"/>
                    <a:pt x="905616" y="350513"/>
                    <a:pt x="929184" y="303377"/>
                  </a:cubicBezTo>
                  <a:cubicBezTo>
                    <a:pt x="968820" y="222497"/>
                    <a:pt x="1035238" y="178576"/>
                    <a:pt x="1118797" y="155544"/>
                  </a:cubicBezTo>
                  <a:cubicBezTo>
                    <a:pt x="1158433" y="144831"/>
                    <a:pt x="1199141" y="136261"/>
                    <a:pt x="1240920" y="138403"/>
                  </a:cubicBezTo>
                  <a:cubicBezTo>
                    <a:pt x="1243063" y="145367"/>
                    <a:pt x="1238778" y="150187"/>
                    <a:pt x="1234492" y="153937"/>
                  </a:cubicBezTo>
                  <a:cubicBezTo>
                    <a:pt x="1186286" y="196251"/>
                    <a:pt x="1175038" y="249814"/>
                    <a:pt x="1186286" y="310341"/>
                  </a:cubicBezTo>
                  <a:cubicBezTo>
                    <a:pt x="1190035" y="329623"/>
                    <a:pt x="1193249" y="349441"/>
                    <a:pt x="1196463" y="368724"/>
                  </a:cubicBezTo>
                  <a:cubicBezTo>
                    <a:pt x="1198605" y="380508"/>
                    <a:pt x="1203426" y="381044"/>
                    <a:pt x="1211996" y="374616"/>
                  </a:cubicBezTo>
                  <a:cubicBezTo>
                    <a:pt x="1223244" y="365510"/>
                    <a:pt x="1235028" y="356940"/>
                    <a:pt x="1246812" y="348370"/>
                  </a:cubicBezTo>
                  <a:cubicBezTo>
                    <a:pt x="1251633" y="345157"/>
                    <a:pt x="1256989" y="340336"/>
                    <a:pt x="1262881" y="345157"/>
                  </a:cubicBezTo>
                  <a:cubicBezTo>
                    <a:pt x="1267702" y="348906"/>
                    <a:pt x="1265559" y="355333"/>
                    <a:pt x="1263952" y="359619"/>
                  </a:cubicBezTo>
                  <a:cubicBezTo>
                    <a:pt x="1252168" y="387471"/>
                    <a:pt x="1260203" y="412646"/>
                    <a:pt x="1275200" y="436749"/>
                  </a:cubicBezTo>
                  <a:cubicBezTo>
                    <a:pt x="1280557" y="445319"/>
                    <a:pt x="1283770" y="454425"/>
                    <a:pt x="1289127" y="462995"/>
                  </a:cubicBezTo>
                  <a:cubicBezTo>
                    <a:pt x="1312694" y="499418"/>
                    <a:pt x="1314837" y="535305"/>
                    <a:pt x="1296090" y="575477"/>
                  </a:cubicBezTo>
                  <a:cubicBezTo>
                    <a:pt x="1274665" y="621006"/>
                    <a:pt x="1275736" y="670819"/>
                    <a:pt x="1281628" y="719562"/>
                  </a:cubicBezTo>
                  <a:cubicBezTo>
                    <a:pt x="1285913" y="752771"/>
                    <a:pt x="1281092" y="785444"/>
                    <a:pt x="1278414" y="818118"/>
                  </a:cubicBezTo>
                  <a:cubicBezTo>
                    <a:pt x="1274129" y="873823"/>
                    <a:pt x="1269844" y="930064"/>
                    <a:pt x="1263952" y="985770"/>
                  </a:cubicBezTo>
                  <a:cubicBezTo>
                    <a:pt x="1256989" y="1053795"/>
                    <a:pt x="1254846" y="1122355"/>
                    <a:pt x="1246276" y="1190380"/>
                  </a:cubicBezTo>
                  <a:cubicBezTo>
                    <a:pt x="1243598" y="1213412"/>
                    <a:pt x="1244670" y="1236444"/>
                    <a:pt x="1240920" y="1259477"/>
                  </a:cubicBezTo>
                  <a:cubicBezTo>
                    <a:pt x="1239849" y="1265368"/>
                    <a:pt x="1240920" y="1271796"/>
                    <a:pt x="1236635" y="1277688"/>
                  </a:cubicBezTo>
                  <a:cubicBezTo>
                    <a:pt x="1272522" y="1182881"/>
                    <a:pt x="1308945" y="1089146"/>
                    <a:pt x="1347510" y="995947"/>
                  </a:cubicBezTo>
                  <a:cubicBezTo>
                    <a:pt x="1361437" y="961666"/>
                    <a:pt x="1382862" y="931135"/>
                    <a:pt x="1401073" y="898998"/>
                  </a:cubicBezTo>
                  <a:cubicBezTo>
                    <a:pt x="1449280" y="816511"/>
                    <a:pt x="1496951" y="732952"/>
                    <a:pt x="1548907" y="653144"/>
                  </a:cubicBezTo>
                  <a:cubicBezTo>
                    <a:pt x="1566583" y="625826"/>
                    <a:pt x="1586401" y="600652"/>
                    <a:pt x="1608362" y="576549"/>
                  </a:cubicBezTo>
                  <a:cubicBezTo>
                    <a:pt x="1662996" y="516558"/>
                    <a:pt x="1722987" y="461924"/>
                    <a:pt x="1780835" y="404611"/>
                  </a:cubicBezTo>
                  <a:cubicBezTo>
                    <a:pt x="1803331" y="382115"/>
                    <a:pt x="1827970" y="362297"/>
                    <a:pt x="1850467" y="339800"/>
                  </a:cubicBezTo>
                  <a:cubicBezTo>
                    <a:pt x="1864393" y="325874"/>
                    <a:pt x="1874034" y="327481"/>
                    <a:pt x="1886354" y="343550"/>
                  </a:cubicBezTo>
                  <a:cubicBezTo>
                    <a:pt x="1911528" y="377294"/>
                    <a:pt x="1925455" y="415324"/>
                    <a:pt x="1929740" y="456567"/>
                  </a:cubicBezTo>
                  <a:cubicBezTo>
                    <a:pt x="1930811" y="468887"/>
                    <a:pt x="1934560" y="481206"/>
                    <a:pt x="1932954" y="493526"/>
                  </a:cubicBezTo>
                  <a:cubicBezTo>
                    <a:pt x="1990266" y="347835"/>
                    <a:pt x="2047578" y="201608"/>
                    <a:pt x="2105427" y="55916"/>
                  </a:cubicBezTo>
                  <a:cubicBezTo>
                    <a:pt x="2112390" y="37705"/>
                    <a:pt x="2115068" y="17351"/>
                    <a:pt x="2127923" y="1282"/>
                  </a:cubicBezTo>
                  <a:cubicBezTo>
                    <a:pt x="2129530" y="-325"/>
                    <a:pt x="2131672" y="-325"/>
                    <a:pt x="2133815" y="747"/>
                  </a:cubicBezTo>
                  <a:cubicBezTo>
                    <a:pt x="2165953" y="54845"/>
                    <a:pt x="2194341" y="111086"/>
                    <a:pt x="2221122" y="168399"/>
                  </a:cubicBezTo>
                  <a:cubicBezTo>
                    <a:pt x="2236120" y="200001"/>
                    <a:pt x="2256474" y="212320"/>
                    <a:pt x="2289683" y="218748"/>
                  </a:cubicBezTo>
                  <a:cubicBezTo>
                    <a:pt x="2383418" y="236959"/>
                    <a:pt x="2476618" y="258384"/>
                    <a:pt x="2562319" y="302842"/>
                  </a:cubicBezTo>
                  <a:cubicBezTo>
                    <a:pt x="2642127" y="344085"/>
                    <a:pt x="2679086" y="411039"/>
                    <a:pt x="2683371" y="498882"/>
                  </a:cubicBezTo>
                  <a:cubicBezTo>
                    <a:pt x="2687120" y="582976"/>
                    <a:pt x="2671587" y="664392"/>
                    <a:pt x="2653376" y="745272"/>
                  </a:cubicBezTo>
                  <a:cubicBezTo>
                    <a:pt x="2638914" y="809012"/>
                    <a:pt x="2626058" y="872752"/>
                    <a:pt x="2609454" y="935956"/>
                  </a:cubicBezTo>
                  <a:cubicBezTo>
                    <a:pt x="2581601" y="1043618"/>
                    <a:pt x="2548392" y="1149137"/>
                    <a:pt x="2504471" y="1251978"/>
                  </a:cubicBezTo>
                  <a:cubicBezTo>
                    <a:pt x="2450908" y="1376779"/>
                    <a:pt x="2375920" y="1488726"/>
                    <a:pt x="2298253" y="1599066"/>
                  </a:cubicBezTo>
                  <a:cubicBezTo>
                    <a:pt x="2234513" y="1689587"/>
                    <a:pt x="2167559" y="1777431"/>
                    <a:pt x="2098463" y="1863667"/>
                  </a:cubicBezTo>
                  <a:cubicBezTo>
                    <a:pt x="2091500" y="1872237"/>
                    <a:pt x="2088286" y="1881343"/>
                    <a:pt x="2088822" y="1892591"/>
                  </a:cubicBezTo>
                  <a:cubicBezTo>
                    <a:pt x="2096321" y="2001859"/>
                    <a:pt x="2103819" y="2111128"/>
                    <a:pt x="2110783" y="2220396"/>
                  </a:cubicBezTo>
                  <a:cubicBezTo>
                    <a:pt x="2117210" y="2318417"/>
                    <a:pt x="2122566" y="2416437"/>
                    <a:pt x="2128459" y="2514457"/>
                  </a:cubicBezTo>
                  <a:cubicBezTo>
                    <a:pt x="2131672" y="2562664"/>
                    <a:pt x="2134886" y="2610335"/>
                    <a:pt x="2138635" y="2658542"/>
                  </a:cubicBezTo>
                  <a:cubicBezTo>
                    <a:pt x="2140778" y="2684787"/>
                    <a:pt x="2139707" y="2686930"/>
                    <a:pt x="2112390" y="2683180"/>
                  </a:cubicBezTo>
                  <a:cubicBezTo>
                    <a:pt x="2103819" y="2682109"/>
                    <a:pt x="2095785" y="2679431"/>
                    <a:pt x="2087215" y="2678360"/>
                  </a:cubicBezTo>
                  <a:cubicBezTo>
                    <a:pt x="2064183" y="2674610"/>
                    <a:pt x="2063112" y="2675146"/>
                    <a:pt x="2063647" y="2697642"/>
                  </a:cubicBezTo>
                  <a:cubicBezTo>
                    <a:pt x="2068468" y="2792449"/>
                    <a:pt x="2067932" y="2887791"/>
                    <a:pt x="2065790" y="2983668"/>
                  </a:cubicBezTo>
                  <a:close/>
                </a:path>
              </a:pathLst>
            </a:custGeom>
            <a:solidFill>
              <a:schemeClr val="accent6"/>
            </a:solidFill>
            <a:ln w="5345" cap="flat">
              <a:solidFill>
                <a:schemeClr val="accent1">
                  <a:lumMod val="75000"/>
                </a:schemeClr>
              </a:solidFill>
              <a:prstDash val="solid"/>
              <a:miter/>
            </a:ln>
          </p:spPr>
          <p:txBody>
            <a:bodyPr rtlCol="0" anchor="ctr"/>
            <a:lstStyle/>
            <a:p>
              <a:endParaRPr lang="en-US"/>
            </a:p>
          </p:txBody>
        </p:sp>
        <p:sp>
          <p:nvSpPr>
            <p:cNvPr id="55" name="Freeform: Shape 4">
              <a:extLst>
                <a:ext uri="{FF2B5EF4-FFF2-40B4-BE49-F238E27FC236}">
                  <a16:creationId xmlns:a16="http://schemas.microsoft.com/office/drawing/2014/main" id="{9A67CEAF-D994-40CE-B3EC-488538B19E6D}"/>
                </a:ext>
              </a:extLst>
            </p:cNvPr>
            <p:cNvSpPr/>
            <p:nvPr/>
          </p:nvSpPr>
          <p:spPr>
            <a:xfrm>
              <a:off x="3889795" y="3841747"/>
              <a:ext cx="1834425" cy="1750719"/>
            </a:xfrm>
            <a:custGeom>
              <a:avLst/>
              <a:gdLst>
                <a:gd name="connsiteX0" fmla="*/ 609 w 1834425"/>
                <a:gd name="connsiteY0" fmla="*/ 19564 h 1750719"/>
                <a:gd name="connsiteX1" fmla="*/ 15071 w 1834425"/>
                <a:gd name="connsiteY1" fmla="*/ 282 h 1750719"/>
                <a:gd name="connsiteX2" fmla="*/ 699605 w 1834425"/>
                <a:gd name="connsiteY2" fmla="*/ 238637 h 1750719"/>
                <a:gd name="connsiteX3" fmla="*/ 710318 w 1834425"/>
                <a:gd name="connsiteY3" fmla="*/ 252563 h 1750719"/>
                <a:gd name="connsiteX4" fmla="*/ 881184 w 1834425"/>
                <a:gd name="connsiteY4" fmla="*/ 1203306 h 1750719"/>
                <a:gd name="connsiteX5" fmla="*/ 1344504 w 1834425"/>
                <a:gd name="connsiteY5" fmla="*/ 1181345 h 1750719"/>
                <a:gd name="connsiteX6" fmla="*/ 1388425 w 1834425"/>
                <a:gd name="connsiteY6" fmla="*/ 1197950 h 1750719"/>
                <a:gd name="connsiteX7" fmla="*/ 1821214 w 1834425"/>
                <a:gd name="connsiteY7" fmla="*/ 1565927 h 1750719"/>
                <a:gd name="connsiteX8" fmla="*/ 1834069 w 1834425"/>
                <a:gd name="connsiteY8" fmla="*/ 1590566 h 1750719"/>
                <a:gd name="connsiteX9" fmla="*/ 1831927 w 1834425"/>
                <a:gd name="connsiteY9" fmla="*/ 1653771 h 1750719"/>
                <a:gd name="connsiteX10" fmla="*/ 913857 w 1834425"/>
                <a:gd name="connsiteY10" fmla="*/ 1750720 h 1750719"/>
                <a:gd name="connsiteX11" fmla="*/ 861901 w 1834425"/>
                <a:gd name="connsiteY11" fmla="*/ 1735186 h 1750719"/>
                <a:gd name="connsiteX12" fmla="*/ 268959 w 1834425"/>
                <a:gd name="connsiteY12" fmla="*/ 1358639 h 1750719"/>
                <a:gd name="connsiteX13" fmla="*/ 252355 w 1834425"/>
                <a:gd name="connsiteY13" fmla="*/ 1334535 h 1750719"/>
                <a:gd name="connsiteX14" fmla="*/ 609 w 1834425"/>
                <a:gd name="connsiteY14" fmla="*/ 19564 h 1750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34425" h="1750719">
                  <a:moveTo>
                    <a:pt x="609" y="19564"/>
                  </a:moveTo>
                  <a:cubicBezTo>
                    <a:pt x="-1534" y="8316"/>
                    <a:pt x="1680" y="3495"/>
                    <a:pt x="15071" y="282"/>
                  </a:cubicBezTo>
                  <a:cubicBezTo>
                    <a:pt x="54172" y="-9360"/>
                    <a:pt x="666396" y="231674"/>
                    <a:pt x="699605" y="238637"/>
                  </a:cubicBezTo>
                  <a:cubicBezTo>
                    <a:pt x="708175" y="240244"/>
                    <a:pt x="709247" y="245600"/>
                    <a:pt x="710318" y="252563"/>
                  </a:cubicBezTo>
                  <a:cubicBezTo>
                    <a:pt x="713532" y="269168"/>
                    <a:pt x="871007" y="1198485"/>
                    <a:pt x="881184" y="1203306"/>
                  </a:cubicBezTo>
                  <a:cubicBezTo>
                    <a:pt x="890825" y="1208127"/>
                    <a:pt x="1298439" y="1184023"/>
                    <a:pt x="1344504" y="1181345"/>
                  </a:cubicBezTo>
                  <a:cubicBezTo>
                    <a:pt x="1362179" y="1180274"/>
                    <a:pt x="1375570" y="1185095"/>
                    <a:pt x="1388425" y="1197950"/>
                  </a:cubicBezTo>
                  <a:cubicBezTo>
                    <a:pt x="1406637" y="1216697"/>
                    <a:pt x="1781577" y="1546645"/>
                    <a:pt x="1821214" y="1565927"/>
                  </a:cubicBezTo>
                  <a:cubicBezTo>
                    <a:pt x="1831927" y="1571284"/>
                    <a:pt x="1835676" y="1578247"/>
                    <a:pt x="1834069" y="1590566"/>
                  </a:cubicBezTo>
                  <a:cubicBezTo>
                    <a:pt x="1831391" y="1611456"/>
                    <a:pt x="1832462" y="1632345"/>
                    <a:pt x="1831927" y="1653771"/>
                  </a:cubicBezTo>
                  <a:cubicBezTo>
                    <a:pt x="1835140" y="1670911"/>
                    <a:pt x="933676" y="1750720"/>
                    <a:pt x="913857" y="1750720"/>
                  </a:cubicBezTo>
                  <a:cubicBezTo>
                    <a:pt x="894575" y="1750720"/>
                    <a:pt x="877434" y="1746970"/>
                    <a:pt x="861901" y="1735186"/>
                  </a:cubicBezTo>
                  <a:cubicBezTo>
                    <a:pt x="846368" y="1723938"/>
                    <a:pt x="303239" y="1382742"/>
                    <a:pt x="268959" y="1358639"/>
                  </a:cubicBezTo>
                  <a:cubicBezTo>
                    <a:pt x="259318" y="1351676"/>
                    <a:pt x="252890" y="1342570"/>
                    <a:pt x="252355" y="1334535"/>
                  </a:cubicBezTo>
                  <a:cubicBezTo>
                    <a:pt x="248605" y="1301326"/>
                    <a:pt x="3822" y="37776"/>
                    <a:pt x="609" y="19564"/>
                  </a:cubicBezTo>
                  <a:close/>
                </a:path>
              </a:pathLst>
            </a:custGeom>
            <a:solidFill>
              <a:schemeClr val="tx1">
                <a:lumMod val="65000"/>
                <a:lumOff val="35000"/>
              </a:schemeClr>
            </a:solidFill>
            <a:ln w="5345" cap="flat">
              <a:solidFill>
                <a:schemeClr val="accent1">
                  <a:lumMod val="75000"/>
                </a:schemeClr>
              </a:solidFill>
              <a:prstDash val="solid"/>
              <a:miter/>
            </a:ln>
          </p:spPr>
          <p:txBody>
            <a:bodyPr rtlCol="0" anchor="ctr"/>
            <a:lstStyle/>
            <a:p>
              <a:endParaRPr lang="en-US"/>
            </a:p>
          </p:txBody>
        </p:sp>
        <p:sp>
          <p:nvSpPr>
            <p:cNvPr id="56" name="Freeform: Shape 5">
              <a:extLst>
                <a:ext uri="{FF2B5EF4-FFF2-40B4-BE49-F238E27FC236}">
                  <a16:creationId xmlns:a16="http://schemas.microsoft.com/office/drawing/2014/main" id="{8365DF08-E52E-45BA-9E9E-000E2511AD49}"/>
                </a:ext>
              </a:extLst>
            </p:cNvPr>
            <p:cNvSpPr/>
            <p:nvPr/>
          </p:nvSpPr>
          <p:spPr>
            <a:xfrm>
              <a:off x="6139131" y="2859862"/>
              <a:ext cx="911234" cy="1411806"/>
            </a:xfrm>
            <a:custGeom>
              <a:avLst/>
              <a:gdLst>
                <a:gd name="connsiteX0" fmla="*/ 702056 w 911234"/>
                <a:gd name="connsiteY0" fmla="*/ 916284 h 1411806"/>
                <a:gd name="connsiteX1" fmla="*/ 700984 w 911234"/>
                <a:gd name="connsiteY1" fmla="*/ 916284 h 1411806"/>
                <a:gd name="connsiteX2" fmla="*/ 35732 w 911234"/>
                <a:gd name="connsiteY2" fmla="*/ 1402636 h 1411806"/>
                <a:gd name="connsiteX3" fmla="*/ 3594 w 911234"/>
                <a:gd name="connsiteY3" fmla="*/ 1389245 h 1411806"/>
                <a:gd name="connsiteX4" fmla="*/ 18592 w 911234"/>
                <a:gd name="connsiteY4" fmla="*/ 1299260 h 1411806"/>
                <a:gd name="connsiteX5" fmla="*/ 55015 w 911234"/>
                <a:gd name="connsiteY5" fmla="*/ 1181957 h 1411806"/>
                <a:gd name="connsiteX6" fmla="*/ 106435 w 911234"/>
                <a:gd name="connsiteY6" fmla="*/ 1054477 h 1411806"/>
                <a:gd name="connsiteX7" fmla="*/ 187851 w 911234"/>
                <a:gd name="connsiteY7" fmla="*/ 890574 h 1411806"/>
                <a:gd name="connsiteX8" fmla="*/ 223738 w 911234"/>
                <a:gd name="connsiteY8" fmla="*/ 785591 h 1411806"/>
                <a:gd name="connsiteX9" fmla="*/ 210883 w 911234"/>
                <a:gd name="connsiteY9" fmla="*/ 741669 h 1411806"/>
                <a:gd name="connsiteX10" fmla="*/ 187851 w 911234"/>
                <a:gd name="connsiteY10" fmla="*/ 576160 h 1411806"/>
                <a:gd name="connsiteX11" fmla="*/ 160534 w 911234"/>
                <a:gd name="connsiteY11" fmla="*/ 547771 h 1411806"/>
                <a:gd name="connsiteX12" fmla="*/ 101079 w 911234"/>
                <a:gd name="connsiteY12" fmla="*/ 493673 h 1411806"/>
                <a:gd name="connsiteX13" fmla="*/ 93580 w 911234"/>
                <a:gd name="connsiteY13" fmla="*/ 305131 h 1411806"/>
                <a:gd name="connsiteX14" fmla="*/ 120362 w 911234"/>
                <a:gd name="connsiteY14" fmla="*/ 250497 h 1411806"/>
                <a:gd name="connsiteX15" fmla="*/ 133752 w 911234"/>
                <a:gd name="connsiteY15" fmla="*/ 248354 h 1411806"/>
                <a:gd name="connsiteX16" fmla="*/ 147143 w 911234"/>
                <a:gd name="connsiteY16" fmla="*/ 264959 h 1411806"/>
                <a:gd name="connsiteX17" fmla="*/ 191065 w 911234"/>
                <a:gd name="connsiteY17" fmla="*/ 375298 h 1411806"/>
                <a:gd name="connsiteX18" fmla="*/ 211954 w 911234"/>
                <a:gd name="connsiteY18" fmla="*/ 289062 h 1411806"/>
                <a:gd name="connsiteX19" fmla="*/ 328722 w 911234"/>
                <a:gd name="connsiteY19" fmla="*/ 84987 h 1411806"/>
                <a:gd name="connsiteX20" fmla="*/ 395675 w 911234"/>
                <a:gd name="connsiteY20" fmla="*/ 9999 h 1411806"/>
                <a:gd name="connsiteX21" fmla="*/ 427278 w 911234"/>
                <a:gd name="connsiteY21" fmla="*/ 12141 h 1411806"/>
                <a:gd name="connsiteX22" fmla="*/ 517263 w 911234"/>
                <a:gd name="connsiteY22" fmla="*/ 125159 h 1411806"/>
                <a:gd name="connsiteX23" fmla="*/ 700984 w 911234"/>
                <a:gd name="connsiteY23" fmla="*/ 294954 h 1411806"/>
                <a:gd name="connsiteX24" fmla="*/ 855781 w 911234"/>
                <a:gd name="connsiteY24" fmla="*/ 360301 h 1411806"/>
                <a:gd name="connsiteX25" fmla="*/ 890061 w 911234"/>
                <a:gd name="connsiteY25" fmla="*/ 392439 h 1411806"/>
                <a:gd name="connsiteX26" fmla="*/ 910416 w 911234"/>
                <a:gd name="connsiteY26" fmla="*/ 477604 h 1411806"/>
                <a:gd name="connsiteX27" fmla="*/ 902917 w 911234"/>
                <a:gd name="connsiteY27" fmla="*/ 503850 h 1411806"/>
                <a:gd name="connsiteX28" fmla="*/ 851496 w 911234"/>
                <a:gd name="connsiteY28" fmla="*/ 688106 h 1411806"/>
                <a:gd name="connsiteX29" fmla="*/ 758297 w 911234"/>
                <a:gd name="connsiteY29" fmla="*/ 850938 h 1411806"/>
                <a:gd name="connsiteX30" fmla="*/ 713839 w 911234"/>
                <a:gd name="connsiteY30" fmla="*/ 898073 h 1411806"/>
                <a:gd name="connsiteX31" fmla="*/ 702056 w 911234"/>
                <a:gd name="connsiteY31" fmla="*/ 916284 h 141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11234" h="1411806">
                  <a:moveTo>
                    <a:pt x="702056" y="916284"/>
                  </a:moveTo>
                  <a:lnTo>
                    <a:pt x="700984" y="916284"/>
                  </a:lnTo>
                  <a:cubicBezTo>
                    <a:pt x="700984" y="916284"/>
                    <a:pt x="83939" y="1368892"/>
                    <a:pt x="35732" y="1402636"/>
                  </a:cubicBezTo>
                  <a:cubicBezTo>
                    <a:pt x="14307" y="1417634"/>
                    <a:pt x="7344" y="1414956"/>
                    <a:pt x="3594" y="1389245"/>
                  </a:cubicBezTo>
                  <a:cubicBezTo>
                    <a:pt x="-1226" y="1358179"/>
                    <a:pt x="-4976" y="1326577"/>
                    <a:pt x="18592" y="1299260"/>
                  </a:cubicBezTo>
                  <a:cubicBezTo>
                    <a:pt x="46981" y="1266051"/>
                    <a:pt x="52872" y="1223736"/>
                    <a:pt x="55015" y="1181957"/>
                  </a:cubicBezTo>
                  <a:cubicBezTo>
                    <a:pt x="57157" y="1132679"/>
                    <a:pt x="74298" y="1090900"/>
                    <a:pt x="106435" y="1054477"/>
                  </a:cubicBezTo>
                  <a:cubicBezTo>
                    <a:pt x="141251" y="1014840"/>
                    <a:pt x="181959" y="898609"/>
                    <a:pt x="187851" y="890574"/>
                  </a:cubicBezTo>
                  <a:cubicBezTo>
                    <a:pt x="204456" y="857365"/>
                    <a:pt x="215704" y="821478"/>
                    <a:pt x="223738" y="785591"/>
                  </a:cubicBezTo>
                  <a:cubicBezTo>
                    <a:pt x="226416" y="772736"/>
                    <a:pt x="216239" y="756131"/>
                    <a:pt x="210883" y="741669"/>
                  </a:cubicBezTo>
                  <a:cubicBezTo>
                    <a:pt x="192136" y="688106"/>
                    <a:pt x="188387" y="632401"/>
                    <a:pt x="187851" y="576160"/>
                  </a:cubicBezTo>
                  <a:cubicBezTo>
                    <a:pt x="187851" y="547771"/>
                    <a:pt x="187851" y="547771"/>
                    <a:pt x="160534" y="547771"/>
                  </a:cubicBezTo>
                  <a:cubicBezTo>
                    <a:pt x="130003" y="547771"/>
                    <a:pt x="107507" y="526882"/>
                    <a:pt x="101079" y="493673"/>
                  </a:cubicBezTo>
                  <a:cubicBezTo>
                    <a:pt x="88224" y="431004"/>
                    <a:pt x="87688" y="367800"/>
                    <a:pt x="93580" y="305131"/>
                  </a:cubicBezTo>
                  <a:cubicBezTo>
                    <a:pt x="95723" y="285313"/>
                    <a:pt x="95723" y="260674"/>
                    <a:pt x="120362" y="250497"/>
                  </a:cubicBezTo>
                  <a:cubicBezTo>
                    <a:pt x="124647" y="248890"/>
                    <a:pt x="129467" y="249425"/>
                    <a:pt x="133752" y="248354"/>
                  </a:cubicBezTo>
                  <a:cubicBezTo>
                    <a:pt x="141251" y="251568"/>
                    <a:pt x="144465" y="258531"/>
                    <a:pt x="147143" y="264959"/>
                  </a:cubicBezTo>
                  <a:cubicBezTo>
                    <a:pt x="161605" y="302988"/>
                    <a:pt x="178210" y="339947"/>
                    <a:pt x="191065" y="375298"/>
                  </a:cubicBezTo>
                  <a:cubicBezTo>
                    <a:pt x="189458" y="346374"/>
                    <a:pt x="200170" y="316915"/>
                    <a:pt x="211954" y="289062"/>
                  </a:cubicBezTo>
                  <a:cubicBezTo>
                    <a:pt x="242485" y="216216"/>
                    <a:pt x="282658" y="148727"/>
                    <a:pt x="328722" y="84987"/>
                  </a:cubicBezTo>
                  <a:cubicBezTo>
                    <a:pt x="348540" y="57670"/>
                    <a:pt x="371036" y="33031"/>
                    <a:pt x="395675" y="9999"/>
                  </a:cubicBezTo>
                  <a:cubicBezTo>
                    <a:pt x="410673" y="-3927"/>
                    <a:pt x="414422" y="-3392"/>
                    <a:pt x="427278" y="12141"/>
                  </a:cubicBezTo>
                  <a:cubicBezTo>
                    <a:pt x="458344" y="49100"/>
                    <a:pt x="486197" y="88736"/>
                    <a:pt x="517263" y="125159"/>
                  </a:cubicBezTo>
                  <a:cubicBezTo>
                    <a:pt x="571362" y="188899"/>
                    <a:pt x="626532" y="252104"/>
                    <a:pt x="700984" y="294954"/>
                  </a:cubicBezTo>
                  <a:cubicBezTo>
                    <a:pt x="749727" y="322807"/>
                    <a:pt x="802218" y="343161"/>
                    <a:pt x="855781" y="360301"/>
                  </a:cubicBezTo>
                  <a:cubicBezTo>
                    <a:pt x="872922" y="365657"/>
                    <a:pt x="883634" y="375834"/>
                    <a:pt x="890061" y="392439"/>
                  </a:cubicBezTo>
                  <a:cubicBezTo>
                    <a:pt x="901310" y="419756"/>
                    <a:pt x="914701" y="446537"/>
                    <a:pt x="910416" y="477604"/>
                  </a:cubicBezTo>
                  <a:cubicBezTo>
                    <a:pt x="909344" y="486709"/>
                    <a:pt x="909344" y="496351"/>
                    <a:pt x="902917" y="503850"/>
                  </a:cubicBezTo>
                  <a:cubicBezTo>
                    <a:pt x="894882" y="567589"/>
                    <a:pt x="876135" y="628651"/>
                    <a:pt x="851496" y="688106"/>
                  </a:cubicBezTo>
                  <a:cubicBezTo>
                    <a:pt x="827393" y="745954"/>
                    <a:pt x="798469" y="801660"/>
                    <a:pt x="758297" y="850938"/>
                  </a:cubicBezTo>
                  <a:cubicBezTo>
                    <a:pt x="744370" y="867542"/>
                    <a:pt x="729373" y="882540"/>
                    <a:pt x="713839" y="898073"/>
                  </a:cubicBezTo>
                  <a:cubicBezTo>
                    <a:pt x="709019" y="902358"/>
                    <a:pt x="702591" y="907179"/>
                    <a:pt x="702056" y="916284"/>
                  </a:cubicBezTo>
                  <a:close/>
                </a:path>
              </a:pathLst>
            </a:custGeom>
            <a:solidFill>
              <a:srgbClr val="FDC384"/>
            </a:solidFill>
            <a:ln w="5345" cap="flat">
              <a:solidFill>
                <a:schemeClr val="accent1">
                  <a:lumMod val="75000"/>
                </a:schemeClr>
              </a:solidFill>
              <a:prstDash val="solid"/>
              <a:miter/>
            </a:ln>
          </p:spPr>
          <p:txBody>
            <a:bodyPr rtlCol="0" anchor="ctr"/>
            <a:lstStyle/>
            <a:p>
              <a:endParaRPr lang="en-US"/>
            </a:p>
          </p:txBody>
        </p:sp>
        <p:sp>
          <p:nvSpPr>
            <p:cNvPr id="57" name="Freeform: Shape 6">
              <a:extLst>
                <a:ext uri="{FF2B5EF4-FFF2-40B4-BE49-F238E27FC236}">
                  <a16:creationId xmlns:a16="http://schemas.microsoft.com/office/drawing/2014/main" id="{B9C5E49A-B9AE-4542-87CA-8CF3ADCC3953}"/>
                </a:ext>
              </a:extLst>
            </p:cNvPr>
            <p:cNvSpPr/>
            <p:nvPr/>
          </p:nvSpPr>
          <p:spPr>
            <a:xfrm>
              <a:off x="5884529" y="3749901"/>
              <a:ext cx="956122" cy="1310685"/>
            </a:xfrm>
            <a:custGeom>
              <a:avLst/>
              <a:gdLst>
                <a:gd name="connsiteX0" fmla="*/ 442990 w 956122"/>
                <a:gd name="connsiteY0" fmla="*/ 0 h 1310685"/>
                <a:gd name="connsiteX1" fmla="*/ 416744 w 956122"/>
                <a:gd name="connsiteY1" fmla="*/ 77666 h 1310685"/>
                <a:gd name="connsiteX2" fmla="*/ 349790 w 956122"/>
                <a:gd name="connsiteY2" fmla="*/ 188542 h 1310685"/>
                <a:gd name="connsiteX3" fmla="*/ 316581 w 956122"/>
                <a:gd name="connsiteY3" fmla="*/ 277456 h 1310685"/>
                <a:gd name="connsiteX4" fmla="*/ 302119 w 956122"/>
                <a:gd name="connsiteY4" fmla="*/ 366371 h 1310685"/>
                <a:gd name="connsiteX5" fmla="*/ 274266 w 956122"/>
                <a:gd name="connsiteY5" fmla="*/ 417791 h 1310685"/>
                <a:gd name="connsiteX6" fmla="*/ 267303 w 956122"/>
                <a:gd name="connsiteY6" fmla="*/ 512598 h 1310685"/>
                <a:gd name="connsiteX7" fmla="*/ 281765 w 956122"/>
                <a:gd name="connsiteY7" fmla="*/ 513133 h 1310685"/>
                <a:gd name="connsiteX8" fmla="*/ 372286 w 956122"/>
                <a:gd name="connsiteY8" fmla="*/ 447251 h 1310685"/>
                <a:gd name="connsiteX9" fmla="*/ 588681 w 956122"/>
                <a:gd name="connsiteY9" fmla="*/ 289776 h 1310685"/>
                <a:gd name="connsiteX10" fmla="*/ 783650 w 956122"/>
                <a:gd name="connsiteY10" fmla="*/ 146763 h 1310685"/>
                <a:gd name="connsiteX11" fmla="*/ 945946 w 956122"/>
                <a:gd name="connsiteY11" fmla="*/ 25710 h 1310685"/>
                <a:gd name="connsiteX12" fmla="*/ 956123 w 956122"/>
                <a:gd name="connsiteY12" fmla="*/ 25710 h 1310685"/>
                <a:gd name="connsiteX13" fmla="*/ 907380 w 956122"/>
                <a:gd name="connsiteY13" fmla="*/ 149976 h 1310685"/>
                <a:gd name="connsiteX14" fmla="*/ 761689 w 956122"/>
                <a:gd name="connsiteY14" fmla="*/ 521168 h 1310685"/>
                <a:gd name="connsiteX15" fmla="*/ 753655 w 956122"/>
                <a:gd name="connsiteY15" fmla="*/ 539379 h 1310685"/>
                <a:gd name="connsiteX16" fmla="*/ 737586 w 956122"/>
                <a:gd name="connsiteY16" fmla="*/ 433325 h 1310685"/>
                <a:gd name="connsiteX17" fmla="*/ 702234 w 956122"/>
                <a:gd name="connsiteY17" fmla="*/ 367442 h 1310685"/>
                <a:gd name="connsiteX18" fmla="*/ 680809 w 956122"/>
                <a:gd name="connsiteY18" fmla="*/ 365835 h 1310685"/>
                <a:gd name="connsiteX19" fmla="*/ 455309 w 956122"/>
                <a:gd name="connsiteY19" fmla="*/ 585443 h 1310685"/>
                <a:gd name="connsiteX20" fmla="*/ 275873 w 956122"/>
                <a:gd name="connsiteY20" fmla="*/ 847366 h 1310685"/>
                <a:gd name="connsiteX21" fmla="*/ 188566 w 956122"/>
                <a:gd name="connsiteY21" fmla="*/ 998414 h 1310685"/>
                <a:gd name="connsiteX22" fmla="*/ 113577 w 956122"/>
                <a:gd name="connsiteY22" fmla="*/ 1178921 h 1310685"/>
                <a:gd name="connsiteX23" fmla="*/ 57336 w 956122"/>
                <a:gd name="connsiteY23" fmla="*/ 1310686 h 1310685"/>
                <a:gd name="connsiteX24" fmla="*/ 64835 w 956122"/>
                <a:gd name="connsiteY24" fmla="*/ 1212666 h 1310685"/>
                <a:gd name="connsiteX25" fmla="*/ 97508 w 956122"/>
                <a:gd name="connsiteY25" fmla="*/ 839867 h 1310685"/>
                <a:gd name="connsiteX26" fmla="*/ 98044 w 956122"/>
                <a:gd name="connsiteY26" fmla="*/ 709709 h 1310685"/>
                <a:gd name="connsiteX27" fmla="*/ 116255 w 956122"/>
                <a:gd name="connsiteY27" fmla="*/ 596156 h 1310685"/>
                <a:gd name="connsiteX28" fmla="*/ 109828 w 956122"/>
                <a:gd name="connsiteY28" fmla="*/ 495458 h 1310685"/>
                <a:gd name="connsiteX29" fmla="*/ 93759 w 956122"/>
                <a:gd name="connsiteY29" fmla="*/ 465998 h 1310685"/>
                <a:gd name="connsiteX30" fmla="*/ 85189 w 956122"/>
                <a:gd name="connsiteY30" fmla="*/ 370120 h 1310685"/>
                <a:gd name="connsiteX31" fmla="*/ 19842 w 956122"/>
                <a:gd name="connsiteY31" fmla="*/ 418327 h 1310685"/>
                <a:gd name="connsiteX32" fmla="*/ 24 w 956122"/>
                <a:gd name="connsiteY32" fmla="*/ 281206 h 1310685"/>
                <a:gd name="connsiteX33" fmla="*/ 63764 w 956122"/>
                <a:gd name="connsiteY33" fmla="*/ 164974 h 1310685"/>
                <a:gd name="connsiteX34" fmla="*/ 192850 w 956122"/>
                <a:gd name="connsiteY34" fmla="*/ 107126 h 1310685"/>
                <a:gd name="connsiteX35" fmla="*/ 442990 w 956122"/>
                <a:gd name="connsiteY35" fmla="*/ 0 h 1310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956122" h="1310685">
                  <a:moveTo>
                    <a:pt x="442990" y="0"/>
                  </a:moveTo>
                  <a:cubicBezTo>
                    <a:pt x="440847" y="28388"/>
                    <a:pt x="425849" y="51956"/>
                    <a:pt x="416744" y="77666"/>
                  </a:cubicBezTo>
                  <a:cubicBezTo>
                    <a:pt x="401746" y="118374"/>
                    <a:pt x="378714" y="155333"/>
                    <a:pt x="349790" y="188542"/>
                  </a:cubicBezTo>
                  <a:cubicBezTo>
                    <a:pt x="327294" y="214252"/>
                    <a:pt x="320330" y="244783"/>
                    <a:pt x="316581" y="277456"/>
                  </a:cubicBezTo>
                  <a:cubicBezTo>
                    <a:pt x="313367" y="307452"/>
                    <a:pt x="311225" y="337447"/>
                    <a:pt x="302119" y="366371"/>
                  </a:cubicBezTo>
                  <a:cubicBezTo>
                    <a:pt x="296227" y="385653"/>
                    <a:pt x="285515" y="402258"/>
                    <a:pt x="274266" y="417791"/>
                  </a:cubicBezTo>
                  <a:cubicBezTo>
                    <a:pt x="251234" y="448322"/>
                    <a:pt x="260876" y="480460"/>
                    <a:pt x="267303" y="512598"/>
                  </a:cubicBezTo>
                  <a:cubicBezTo>
                    <a:pt x="269981" y="524917"/>
                    <a:pt x="278016" y="515811"/>
                    <a:pt x="281765" y="513133"/>
                  </a:cubicBezTo>
                  <a:cubicBezTo>
                    <a:pt x="312296" y="491708"/>
                    <a:pt x="342291" y="469212"/>
                    <a:pt x="372286" y="447251"/>
                  </a:cubicBezTo>
                  <a:cubicBezTo>
                    <a:pt x="444596" y="394759"/>
                    <a:pt x="516906" y="342267"/>
                    <a:pt x="588681" y="289776"/>
                  </a:cubicBezTo>
                  <a:cubicBezTo>
                    <a:pt x="653492" y="242105"/>
                    <a:pt x="718839" y="194969"/>
                    <a:pt x="783650" y="146763"/>
                  </a:cubicBezTo>
                  <a:cubicBezTo>
                    <a:pt x="837749" y="106055"/>
                    <a:pt x="894526" y="69632"/>
                    <a:pt x="945946" y="25710"/>
                  </a:cubicBezTo>
                  <a:cubicBezTo>
                    <a:pt x="949159" y="23032"/>
                    <a:pt x="952373" y="17676"/>
                    <a:pt x="956123" y="25710"/>
                  </a:cubicBezTo>
                  <a:cubicBezTo>
                    <a:pt x="940054" y="66954"/>
                    <a:pt x="923449" y="108733"/>
                    <a:pt x="907380" y="149976"/>
                  </a:cubicBezTo>
                  <a:cubicBezTo>
                    <a:pt x="858638" y="273707"/>
                    <a:pt x="810432" y="397437"/>
                    <a:pt x="761689" y="521168"/>
                  </a:cubicBezTo>
                  <a:cubicBezTo>
                    <a:pt x="760082" y="525988"/>
                    <a:pt x="757940" y="530274"/>
                    <a:pt x="753655" y="539379"/>
                  </a:cubicBezTo>
                  <a:cubicBezTo>
                    <a:pt x="750441" y="500278"/>
                    <a:pt x="748834" y="465998"/>
                    <a:pt x="737586" y="433325"/>
                  </a:cubicBezTo>
                  <a:cubicBezTo>
                    <a:pt x="729016" y="409221"/>
                    <a:pt x="717232" y="387796"/>
                    <a:pt x="702234" y="367442"/>
                  </a:cubicBezTo>
                  <a:cubicBezTo>
                    <a:pt x="694736" y="357265"/>
                    <a:pt x="689915" y="357265"/>
                    <a:pt x="680809" y="365835"/>
                  </a:cubicBezTo>
                  <a:cubicBezTo>
                    <a:pt x="604750" y="438145"/>
                    <a:pt x="529762" y="511526"/>
                    <a:pt x="455309" y="585443"/>
                  </a:cubicBezTo>
                  <a:cubicBezTo>
                    <a:pt x="378714" y="662038"/>
                    <a:pt x="331579" y="757380"/>
                    <a:pt x="275873" y="847366"/>
                  </a:cubicBezTo>
                  <a:cubicBezTo>
                    <a:pt x="245342" y="896644"/>
                    <a:pt x="216418" y="947529"/>
                    <a:pt x="188566" y="998414"/>
                  </a:cubicBezTo>
                  <a:cubicBezTo>
                    <a:pt x="157499" y="1055726"/>
                    <a:pt x="138752" y="1118395"/>
                    <a:pt x="113577" y="1178921"/>
                  </a:cubicBezTo>
                  <a:cubicBezTo>
                    <a:pt x="95366" y="1222843"/>
                    <a:pt x="78226" y="1267300"/>
                    <a:pt x="57336" y="1310686"/>
                  </a:cubicBezTo>
                  <a:cubicBezTo>
                    <a:pt x="60014" y="1278013"/>
                    <a:pt x="61621" y="1245339"/>
                    <a:pt x="64835" y="1212666"/>
                  </a:cubicBezTo>
                  <a:cubicBezTo>
                    <a:pt x="75548" y="1088400"/>
                    <a:pt x="86796" y="964134"/>
                    <a:pt x="97508" y="839867"/>
                  </a:cubicBezTo>
                  <a:cubicBezTo>
                    <a:pt x="101258" y="796481"/>
                    <a:pt x="102865" y="753095"/>
                    <a:pt x="98044" y="709709"/>
                  </a:cubicBezTo>
                  <a:cubicBezTo>
                    <a:pt x="93223" y="670073"/>
                    <a:pt x="99651" y="632043"/>
                    <a:pt x="116255" y="596156"/>
                  </a:cubicBezTo>
                  <a:cubicBezTo>
                    <a:pt x="132860" y="560804"/>
                    <a:pt x="132324" y="528131"/>
                    <a:pt x="109828" y="495458"/>
                  </a:cubicBezTo>
                  <a:cubicBezTo>
                    <a:pt x="103400" y="486352"/>
                    <a:pt x="99651" y="475639"/>
                    <a:pt x="93759" y="465998"/>
                  </a:cubicBezTo>
                  <a:cubicBezTo>
                    <a:pt x="75548" y="436003"/>
                    <a:pt x="68584" y="405472"/>
                    <a:pt x="85189" y="370120"/>
                  </a:cubicBezTo>
                  <a:cubicBezTo>
                    <a:pt x="64299" y="385653"/>
                    <a:pt x="42874" y="401187"/>
                    <a:pt x="19842" y="418327"/>
                  </a:cubicBezTo>
                  <a:cubicBezTo>
                    <a:pt x="8058" y="372263"/>
                    <a:pt x="-512" y="327270"/>
                    <a:pt x="24" y="281206"/>
                  </a:cubicBezTo>
                  <a:cubicBezTo>
                    <a:pt x="559" y="231392"/>
                    <a:pt x="30019" y="197112"/>
                    <a:pt x="63764" y="164974"/>
                  </a:cubicBezTo>
                  <a:cubicBezTo>
                    <a:pt x="105007" y="141406"/>
                    <a:pt x="149464" y="125873"/>
                    <a:pt x="192850" y="107126"/>
                  </a:cubicBezTo>
                  <a:cubicBezTo>
                    <a:pt x="275337" y="70168"/>
                    <a:pt x="359431" y="35352"/>
                    <a:pt x="442990" y="0"/>
                  </a:cubicBezTo>
                  <a:close/>
                </a:path>
              </a:pathLst>
            </a:custGeom>
            <a:solidFill>
              <a:schemeClr val="accent2"/>
            </a:solidFill>
            <a:ln w="5345" cap="flat">
              <a:solidFill>
                <a:schemeClr val="accent1">
                  <a:lumMod val="75000"/>
                </a:schemeClr>
              </a:solidFill>
              <a:prstDash val="solid"/>
              <a:miter/>
            </a:ln>
          </p:spPr>
          <p:txBody>
            <a:bodyPr rtlCol="0" anchor="ctr"/>
            <a:lstStyle/>
            <a:p>
              <a:endParaRPr lang="en-US"/>
            </a:p>
          </p:txBody>
        </p:sp>
        <p:sp>
          <p:nvSpPr>
            <p:cNvPr id="58" name="Freeform: Shape 7">
              <a:extLst>
                <a:ext uri="{FF2B5EF4-FFF2-40B4-BE49-F238E27FC236}">
                  <a16:creationId xmlns:a16="http://schemas.microsoft.com/office/drawing/2014/main" id="{74C449CB-B097-463E-8A4A-A8440060DE4D}"/>
                </a:ext>
              </a:extLst>
            </p:cNvPr>
            <p:cNvSpPr/>
            <p:nvPr/>
          </p:nvSpPr>
          <p:spPr>
            <a:xfrm>
              <a:off x="6273955" y="2616331"/>
              <a:ext cx="862733" cy="858255"/>
            </a:xfrm>
            <a:custGeom>
              <a:avLst/>
              <a:gdLst>
                <a:gd name="connsiteX0" fmla="*/ 768628 w 862733"/>
                <a:gd name="connsiteY0" fmla="*/ 746309 h 858255"/>
                <a:gd name="connsiteX1" fmla="*/ 752560 w 862733"/>
                <a:gd name="connsiteY1" fmla="*/ 639183 h 858255"/>
                <a:gd name="connsiteX2" fmla="*/ 713459 w 862733"/>
                <a:gd name="connsiteY2" fmla="*/ 604903 h 858255"/>
                <a:gd name="connsiteX3" fmla="*/ 538308 w 862733"/>
                <a:gd name="connsiteY3" fmla="*/ 525094 h 858255"/>
                <a:gd name="connsiteX4" fmla="*/ 380297 w 862733"/>
                <a:gd name="connsiteY4" fmla="*/ 371368 h 858255"/>
                <a:gd name="connsiteX5" fmla="*/ 290847 w 862733"/>
                <a:gd name="connsiteY5" fmla="*/ 258350 h 858255"/>
                <a:gd name="connsiteX6" fmla="*/ 264601 w 862733"/>
                <a:gd name="connsiteY6" fmla="*/ 256208 h 858255"/>
                <a:gd name="connsiteX7" fmla="*/ 86236 w 862733"/>
                <a:gd name="connsiteY7" fmla="*/ 525094 h 858255"/>
                <a:gd name="connsiteX8" fmla="*/ 58384 w 862733"/>
                <a:gd name="connsiteY8" fmla="*/ 632220 h 858255"/>
                <a:gd name="connsiteX9" fmla="*/ 0 w 862733"/>
                <a:gd name="connsiteY9" fmla="*/ 491349 h 858255"/>
                <a:gd name="connsiteX10" fmla="*/ 5892 w 862733"/>
                <a:gd name="connsiteY10" fmla="*/ 481708 h 858255"/>
                <a:gd name="connsiteX11" fmla="*/ 15533 w 862733"/>
                <a:gd name="connsiteY11" fmla="*/ 387973 h 858255"/>
                <a:gd name="connsiteX12" fmla="*/ 64276 w 862733"/>
                <a:gd name="connsiteY12" fmla="*/ 243888 h 858255"/>
                <a:gd name="connsiteX13" fmla="*/ 136050 w 862733"/>
                <a:gd name="connsiteY13" fmla="*/ 145868 h 858255"/>
                <a:gd name="connsiteX14" fmla="*/ 298881 w 862733"/>
                <a:gd name="connsiteY14" fmla="*/ 44634 h 858255"/>
                <a:gd name="connsiteX15" fmla="*/ 361550 w 862733"/>
                <a:gd name="connsiteY15" fmla="*/ 19459 h 858255"/>
                <a:gd name="connsiteX16" fmla="*/ 492244 w 862733"/>
                <a:gd name="connsiteY16" fmla="*/ 4462 h 858255"/>
                <a:gd name="connsiteX17" fmla="*/ 675429 w 862733"/>
                <a:gd name="connsiteY17" fmla="*/ 91770 h 858255"/>
                <a:gd name="connsiteX18" fmla="*/ 817371 w 862733"/>
                <a:gd name="connsiteY18" fmla="*/ 261028 h 858255"/>
                <a:gd name="connsiteX19" fmla="*/ 848437 w 862733"/>
                <a:gd name="connsiteY19" fmla="*/ 356371 h 858255"/>
                <a:gd name="connsiteX20" fmla="*/ 861293 w 862733"/>
                <a:gd name="connsiteY20" fmla="*/ 514917 h 858255"/>
                <a:gd name="connsiteX21" fmla="*/ 845759 w 862733"/>
                <a:gd name="connsiteY21" fmla="*/ 669714 h 858255"/>
                <a:gd name="connsiteX22" fmla="*/ 822191 w 862733"/>
                <a:gd name="connsiteY22" fmla="*/ 754879 h 858255"/>
                <a:gd name="connsiteX23" fmla="*/ 765950 w 862733"/>
                <a:gd name="connsiteY23" fmla="*/ 842722 h 858255"/>
                <a:gd name="connsiteX24" fmla="*/ 744525 w 862733"/>
                <a:gd name="connsiteY24" fmla="*/ 858256 h 858255"/>
                <a:gd name="connsiteX25" fmla="*/ 768628 w 862733"/>
                <a:gd name="connsiteY25" fmla="*/ 746309 h 858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62733" h="858255">
                  <a:moveTo>
                    <a:pt x="768628" y="746309"/>
                  </a:moveTo>
                  <a:cubicBezTo>
                    <a:pt x="777199" y="703994"/>
                    <a:pt x="771842" y="676677"/>
                    <a:pt x="752560" y="639183"/>
                  </a:cubicBezTo>
                  <a:cubicBezTo>
                    <a:pt x="747203" y="629006"/>
                    <a:pt x="724171" y="608652"/>
                    <a:pt x="713459" y="604903"/>
                  </a:cubicBezTo>
                  <a:cubicBezTo>
                    <a:pt x="648112" y="584549"/>
                    <a:pt x="596156" y="563659"/>
                    <a:pt x="538308" y="525094"/>
                  </a:cubicBezTo>
                  <a:cubicBezTo>
                    <a:pt x="476175" y="483315"/>
                    <a:pt x="427433" y="427609"/>
                    <a:pt x="380297" y="371368"/>
                  </a:cubicBezTo>
                  <a:cubicBezTo>
                    <a:pt x="349230" y="334410"/>
                    <a:pt x="319771" y="296380"/>
                    <a:pt x="290847" y="258350"/>
                  </a:cubicBezTo>
                  <a:cubicBezTo>
                    <a:pt x="281206" y="245495"/>
                    <a:pt x="275849" y="244960"/>
                    <a:pt x="264601" y="256208"/>
                  </a:cubicBezTo>
                  <a:cubicBezTo>
                    <a:pt x="186935" y="333339"/>
                    <a:pt x="131229" y="425467"/>
                    <a:pt x="86236" y="525094"/>
                  </a:cubicBezTo>
                  <a:cubicBezTo>
                    <a:pt x="71239" y="558839"/>
                    <a:pt x="59455" y="593655"/>
                    <a:pt x="58384" y="632220"/>
                  </a:cubicBezTo>
                  <a:cubicBezTo>
                    <a:pt x="39101" y="585085"/>
                    <a:pt x="19283" y="537949"/>
                    <a:pt x="0" y="491349"/>
                  </a:cubicBezTo>
                  <a:cubicBezTo>
                    <a:pt x="3749" y="489207"/>
                    <a:pt x="6427" y="486529"/>
                    <a:pt x="5892" y="481708"/>
                  </a:cubicBezTo>
                  <a:cubicBezTo>
                    <a:pt x="2678" y="449570"/>
                    <a:pt x="10177" y="418504"/>
                    <a:pt x="15533" y="387973"/>
                  </a:cubicBezTo>
                  <a:cubicBezTo>
                    <a:pt x="24103" y="337624"/>
                    <a:pt x="39637" y="289417"/>
                    <a:pt x="64276" y="243888"/>
                  </a:cubicBezTo>
                  <a:cubicBezTo>
                    <a:pt x="83558" y="207466"/>
                    <a:pt x="107126" y="173721"/>
                    <a:pt x="136050" y="145868"/>
                  </a:cubicBezTo>
                  <a:cubicBezTo>
                    <a:pt x="182114" y="100875"/>
                    <a:pt x="228714" y="53740"/>
                    <a:pt x="298881" y="44634"/>
                  </a:cubicBezTo>
                  <a:cubicBezTo>
                    <a:pt x="320306" y="41956"/>
                    <a:pt x="340661" y="28030"/>
                    <a:pt x="361550" y="19459"/>
                  </a:cubicBezTo>
                  <a:cubicBezTo>
                    <a:pt x="403865" y="1248"/>
                    <a:pt x="445644" y="-5179"/>
                    <a:pt x="492244" y="4462"/>
                  </a:cubicBezTo>
                  <a:cubicBezTo>
                    <a:pt x="561340" y="18388"/>
                    <a:pt x="619723" y="51597"/>
                    <a:pt x="675429" y="91770"/>
                  </a:cubicBezTo>
                  <a:cubicBezTo>
                    <a:pt x="737026" y="136227"/>
                    <a:pt x="785233" y="191932"/>
                    <a:pt x="817371" y="261028"/>
                  </a:cubicBezTo>
                  <a:cubicBezTo>
                    <a:pt x="831297" y="291559"/>
                    <a:pt x="842010" y="323162"/>
                    <a:pt x="848437" y="356371"/>
                  </a:cubicBezTo>
                  <a:cubicBezTo>
                    <a:pt x="858079" y="408862"/>
                    <a:pt x="866113" y="461890"/>
                    <a:pt x="861293" y="514917"/>
                  </a:cubicBezTo>
                  <a:cubicBezTo>
                    <a:pt x="856472" y="566337"/>
                    <a:pt x="857007" y="618829"/>
                    <a:pt x="845759" y="669714"/>
                  </a:cubicBezTo>
                  <a:cubicBezTo>
                    <a:pt x="839332" y="698102"/>
                    <a:pt x="833440" y="728098"/>
                    <a:pt x="822191" y="754879"/>
                  </a:cubicBezTo>
                  <a:cubicBezTo>
                    <a:pt x="808265" y="788088"/>
                    <a:pt x="794874" y="809513"/>
                    <a:pt x="765950" y="842722"/>
                  </a:cubicBezTo>
                  <a:cubicBezTo>
                    <a:pt x="763808" y="845936"/>
                    <a:pt x="747739" y="858256"/>
                    <a:pt x="744525" y="858256"/>
                  </a:cubicBezTo>
                  <a:cubicBezTo>
                    <a:pt x="752560" y="823975"/>
                    <a:pt x="764343" y="778447"/>
                    <a:pt x="768628" y="746309"/>
                  </a:cubicBezTo>
                  <a:close/>
                </a:path>
              </a:pathLst>
            </a:custGeom>
            <a:solidFill>
              <a:srgbClr val="8D4E22"/>
            </a:solidFill>
            <a:ln w="5345" cap="flat">
              <a:solidFill>
                <a:schemeClr val="accent1">
                  <a:lumMod val="75000"/>
                </a:schemeClr>
              </a:solidFill>
              <a:prstDash val="solid"/>
              <a:miter/>
            </a:ln>
          </p:spPr>
          <p:txBody>
            <a:bodyPr rtlCol="0" anchor="ctr"/>
            <a:lstStyle/>
            <a:p>
              <a:endParaRPr lang="en-US"/>
            </a:p>
          </p:txBody>
        </p:sp>
        <p:sp>
          <p:nvSpPr>
            <p:cNvPr id="59" name="Freeform: Shape 8">
              <a:extLst>
                <a:ext uri="{FF2B5EF4-FFF2-40B4-BE49-F238E27FC236}">
                  <a16:creationId xmlns:a16="http://schemas.microsoft.com/office/drawing/2014/main" id="{35C66848-5697-43F9-ABB0-F910B39C36BB}"/>
                </a:ext>
              </a:extLst>
            </p:cNvPr>
            <p:cNvSpPr/>
            <p:nvPr/>
          </p:nvSpPr>
          <p:spPr>
            <a:xfrm>
              <a:off x="4250808" y="5103753"/>
              <a:ext cx="452680" cy="446835"/>
            </a:xfrm>
            <a:custGeom>
              <a:avLst/>
              <a:gdLst>
                <a:gd name="connsiteX0" fmla="*/ 68098 w 452680"/>
                <a:gd name="connsiteY0" fmla="*/ 153945 h 446835"/>
                <a:gd name="connsiteX1" fmla="*/ 148443 w 452680"/>
                <a:gd name="connsiteY1" fmla="*/ 9860 h 446835"/>
                <a:gd name="connsiteX2" fmla="*/ 167190 w 452680"/>
                <a:gd name="connsiteY2" fmla="*/ 5575 h 446835"/>
                <a:gd name="connsiteX3" fmla="*/ 168261 w 452680"/>
                <a:gd name="connsiteY3" fmla="*/ 7182 h 446835"/>
                <a:gd name="connsiteX4" fmla="*/ 208969 w 452680"/>
                <a:gd name="connsiteY4" fmla="*/ 68780 h 446835"/>
                <a:gd name="connsiteX5" fmla="*/ 214325 w 452680"/>
                <a:gd name="connsiteY5" fmla="*/ 76814 h 446835"/>
                <a:gd name="connsiteX6" fmla="*/ 233608 w 452680"/>
                <a:gd name="connsiteY6" fmla="*/ 127163 h 446835"/>
                <a:gd name="connsiteX7" fmla="*/ 220217 w 452680"/>
                <a:gd name="connsiteY7" fmla="*/ 200545 h 446835"/>
                <a:gd name="connsiteX8" fmla="*/ 230394 w 452680"/>
                <a:gd name="connsiteY8" fmla="*/ 221434 h 446835"/>
                <a:gd name="connsiteX9" fmla="*/ 261996 w 452680"/>
                <a:gd name="connsiteY9" fmla="*/ 264285 h 446835"/>
                <a:gd name="connsiteX10" fmla="*/ 263603 w 452680"/>
                <a:gd name="connsiteY10" fmla="*/ 289995 h 446835"/>
                <a:gd name="connsiteX11" fmla="*/ 297348 w 452680"/>
                <a:gd name="connsiteY11" fmla="*/ 340880 h 446835"/>
                <a:gd name="connsiteX12" fmla="*/ 440361 w 452680"/>
                <a:gd name="connsiteY12" fmla="*/ 429258 h 446835"/>
                <a:gd name="connsiteX13" fmla="*/ 452680 w 452680"/>
                <a:gd name="connsiteY13" fmla="*/ 438900 h 446835"/>
                <a:gd name="connsiteX14" fmla="*/ 182188 w 452680"/>
                <a:gd name="connsiteY14" fmla="*/ 434615 h 446835"/>
                <a:gd name="connsiteX15" fmla="*/ 144158 w 452680"/>
                <a:gd name="connsiteY15" fmla="*/ 405691 h 446835"/>
                <a:gd name="connsiteX16" fmla="*/ 20963 w 452680"/>
                <a:gd name="connsiteY16" fmla="*/ 277675 h 446835"/>
                <a:gd name="connsiteX17" fmla="*/ 13464 w 452680"/>
                <a:gd name="connsiteY17" fmla="*/ 233218 h 446835"/>
                <a:gd name="connsiteX18" fmla="*/ 68098 w 452680"/>
                <a:gd name="connsiteY18" fmla="*/ 153945 h 446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2680" h="446835">
                  <a:moveTo>
                    <a:pt x="68098" y="153945"/>
                  </a:moveTo>
                  <a:cubicBezTo>
                    <a:pt x="99701" y="108416"/>
                    <a:pt x="133981" y="64495"/>
                    <a:pt x="148443" y="9860"/>
                  </a:cubicBezTo>
                  <a:cubicBezTo>
                    <a:pt x="151657" y="-2459"/>
                    <a:pt x="158620" y="-2459"/>
                    <a:pt x="167190" y="5575"/>
                  </a:cubicBezTo>
                  <a:cubicBezTo>
                    <a:pt x="167726" y="6111"/>
                    <a:pt x="168261" y="6647"/>
                    <a:pt x="168261" y="7182"/>
                  </a:cubicBezTo>
                  <a:cubicBezTo>
                    <a:pt x="172546" y="33964"/>
                    <a:pt x="199863" y="45212"/>
                    <a:pt x="208969" y="68780"/>
                  </a:cubicBezTo>
                  <a:cubicBezTo>
                    <a:pt x="210040" y="71993"/>
                    <a:pt x="211647" y="75743"/>
                    <a:pt x="214325" y="76814"/>
                  </a:cubicBezTo>
                  <a:cubicBezTo>
                    <a:pt x="238964" y="86456"/>
                    <a:pt x="236822" y="107881"/>
                    <a:pt x="233608" y="127163"/>
                  </a:cubicBezTo>
                  <a:cubicBezTo>
                    <a:pt x="229323" y="151802"/>
                    <a:pt x="228787" y="176977"/>
                    <a:pt x="220217" y="200545"/>
                  </a:cubicBezTo>
                  <a:cubicBezTo>
                    <a:pt x="217003" y="209650"/>
                    <a:pt x="217539" y="217685"/>
                    <a:pt x="230394" y="221434"/>
                  </a:cubicBezTo>
                  <a:cubicBezTo>
                    <a:pt x="251819" y="226790"/>
                    <a:pt x="259854" y="243931"/>
                    <a:pt x="261996" y="264285"/>
                  </a:cubicBezTo>
                  <a:cubicBezTo>
                    <a:pt x="263068" y="272855"/>
                    <a:pt x="265210" y="281425"/>
                    <a:pt x="263603" y="289995"/>
                  </a:cubicBezTo>
                  <a:cubicBezTo>
                    <a:pt x="259318" y="317847"/>
                    <a:pt x="277530" y="329096"/>
                    <a:pt x="297348" y="340880"/>
                  </a:cubicBezTo>
                  <a:cubicBezTo>
                    <a:pt x="345555" y="369804"/>
                    <a:pt x="392690" y="399799"/>
                    <a:pt x="440361" y="429258"/>
                  </a:cubicBezTo>
                  <a:cubicBezTo>
                    <a:pt x="444646" y="431937"/>
                    <a:pt x="450002" y="433544"/>
                    <a:pt x="452680" y="438900"/>
                  </a:cubicBezTo>
                  <a:cubicBezTo>
                    <a:pt x="441432" y="456576"/>
                    <a:pt x="197721" y="439971"/>
                    <a:pt x="182188" y="434615"/>
                  </a:cubicBezTo>
                  <a:cubicBezTo>
                    <a:pt x="166654" y="429258"/>
                    <a:pt x="152192" y="421224"/>
                    <a:pt x="144158" y="405691"/>
                  </a:cubicBezTo>
                  <a:cubicBezTo>
                    <a:pt x="115769" y="350521"/>
                    <a:pt x="71312" y="311420"/>
                    <a:pt x="20963" y="277675"/>
                  </a:cubicBezTo>
                  <a:cubicBezTo>
                    <a:pt x="-2605" y="261606"/>
                    <a:pt x="-7961" y="260535"/>
                    <a:pt x="13464" y="233218"/>
                  </a:cubicBezTo>
                  <a:cubicBezTo>
                    <a:pt x="32211" y="208043"/>
                    <a:pt x="49351" y="180191"/>
                    <a:pt x="68098" y="153945"/>
                  </a:cubicBezTo>
                  <a:close/>
                </a:path>
              </a:pathLst>
            </a:custGeom>
            <a:solidFill>
              <a:srgbClr val="FDC383"/>
            </a:solidFill>
            <a:ln w="5345" cap="flat">
              <a:solidFill>
                <a:schemeClr val="accent1">
                  <a:lumMod val="75000"/>
                </a:schemeClr>
              </a:solidFill>
              <a:prstDash val="solid"/>
              <a:miter/>
            </a:ln>
          </p:spPr>
          <p:txBody>
            <a:bodyPr rtlCol="0" anchor="ctr"/>
            <a:lstStyle/>
            <a:p>
              <a:endParaRPr lang="en-US"/>
            </a:p>
          </p:txBody>
        </p:sp>
        <p:sp>
          <p:nvSpPr>
            <p:cNvPr id="60" name="Freeform: Shape 9">
              <a:extLst>
                <a:ext uri="{FF2B5EF4-FFF2-40B4-BE49-F238E27FC236}">
                  <a16:creationId xmlns:a16="http://schemas.microsoft.com/office/drawing/2014/main" id="{33228073-857F-4AA4-B9A5-C9E218D95A6E}"/>
                </a:ext>
              </a:extLst>
            </p:cNvPr>
            <p:cNvSpPr/>
            <p:nvPr/>
          </p:nvSpPr>
          <p:spPr>
            <a:xfrm>
              <a:off x="4661710" y="5542653"/>
              <a:ext cx="244401" cy="105465"/>
            </a:xfrm>
            <a:custGeom>
              <a:avLst/>
              <a:gdLst>
                <a:gd name="connsiteX0" fmla="*/ 0 w 244401"/>
                <a:gd name="connsiteY0" fmla="*/ 8034 h 105465"/>
                <a:gd name="connsiteX1" fmla="*/ 41243 w 244401"/>
                <a:gd name="connsiteY1" fmla="*/ 0 h 105465"/>
                <a:gd name="connsiteX2" fmla="*/ 82487 w 244401"/>
                <a:gd name="connsiteY2" fmla="*/ 28924 h 105465"/>
                <a:gd name="connsiteX3" fmla="*/ 148905 w 244401"/>
                <a:gd name="connsiteY3" fmla="*/ 50349 h 105465"/>
                <a:gd name="connsiteX4" fmla="*/ 244247 w 244401"/>
                <a:gd name="connsiteY4" fmla="*/ 41779 h 105465"/>
                <a:gd name="connsiteX5" fmla="*/ 244247 w 244401"/>
                <a:gd name="connsiteY5" fmla="*/ 60526 h 105465"/>
                <a:gd name="connsiteX6" fmla="*/ 243712 w 244401"/>
                <a:gd name="connsiteY6" fmla="*/ 72310 h 105465"/>
                <a:gd name="connsiteX7" fmla="*/ 183185 w 244401"/>
                <a:gd name="connsiteY7" fmla="*/ 104983 h 105465"/>
                <a:gd name="connsiteX8" fmla="*/ 50349 w 244401"/>
                <a:gd name="connsiteY8" fmla="*/ 77666 h 105465"/>
                <a:gd name="connsiteX9" fmla="*/ 0 w 244401"/>
                <a:gd name="connsiteY9" fmla="*/ 8034 h 105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4401" h="105465">
                  <a:moveTo>
                    <a:pt x="0" y="8034"/>
                  </a:moveTo>
                  <a:cubicBezTo>
                    <a:pt x="13391" y="4285"/>
                    <a:pt x="25175" y="5356"/>
                    <a:pt x="41243" y="0"/>
                  </a:cubicBezTo>
                  <a:cubicBezTo>
                    <a:pt x="55705" y="5892"/>
                    <a:pt x="70703" y="18211"/>
                    <a:pt x="82487" y="28924"/>
                  </a:cubicBezTo>
                  <a:cubicBezTo>
                    <a:pt x="103376" y="47135"/>
                    <a:pt x="115696" y="53027"/>
                    <a:pt x="148905" y="50349"/>
                  </a:cubicBezTo>
                  <a:cubicBezTo>
                    <a:pt x="172473" y="47671"/>
                    <a:pt x="220679" y="44457"/>
                    <a:pt x="244247" y="41779"/>
                  </a:cubicBezTo>
                  <a:cubicBezTo>
                    <a:pt x="243712" y="64811"/>
                    <a:pt x="244783" y="46064"/>
                    <a:pt x="244247" y="60526"/>
                  </a:cubicBezTo>
                  <a:cubicBezTo>
                    <a:pt x="244247" y="64276"/>
                    <a:pt x="243712" y="68561"/>
                    <a:pt x="243712" y="72310"/>
                  </a:cubicBezTo>
                  <a:cubicBezTo>
                    <a:pt x="232999" y="100162"/>
                    <a:pt x="207289" y="103912"/>
                    <a:pt x="183185" y="104983"/>
                  </a:cubicBezTo>
                  <a:cubicBezTo>
                    <a:pt x="137121" y="107126"/>
                    <a:pt x="91057" y="102841"/>
                    <a:pt x="50349" y="77666"/>
                  </a:cubicBezTo>
                  <a:cubicBezTo>
                    <a:pt x="22496" y="61597"/>
                    <a:pt x="9641" y="36958"/>
                    <a:pt x="0" y="8034"/>
                  </a:cubicBezTo>
                  <a:close/>
                </a:path>
              </a:pathLst>
            </a:custGeom>
            <a:solidFill>
              <a:schemeClr val="accent2"/>
            </a:solidFill>
            <a:ln w="5345" cap="flat">
              <a:solidFill>
                <a:schemeClr val="accent1">
                  <a:lumMod val="75000"/>
                </a:schemeClr>
              </a:solidFill>
              <a:prstDash val="solid"/>
              <a:miter/>
            </a:ln>
          </p:spPr>
          <p:txBody>
            <a:bodyPr rtlCol="0" anchor="ctr"/>
            <a:lstStyle/>
            <a:p>
              <a:endParaRPr lang="en-US"/>
            </a:p>
          </p:txBody>
        </p:sp>
        <p:sp>
          <p:nvSpPr>
            <p:cNvPr id="61" name="Freeform: Shape 10">
              <a:extLst>
                <a:ext uri="{FF2B5EF4-FFF2-40B4-BE49-F238E27FC236}">
                  <a16:creationId xmlns:a16="http://schemas.microsoft.com/office/drawing/2014/main" id="{45FAAB57-75B5-4E65-8B19-031DD6B987BF}"/>
                </a:ext>
              </a:extLst>
            </p:cNvPr>
            <p:cNvSpPr/>
            <p:nvPr/>
          </p:nvSpPr>
          <p:spPr>
            <a:xfrm>
              <a:off x="5447103" y="5486257"/>
              <a:ext cx="496742" cy="509240"/>
            </a:xfrm>
            <a:custGeom>
              <a:avLst/>
              <a:gdLst>
                <a:gd name="connsiteX0" fmla="*/ 166956 w 496742"/>
                <a:gd name="connsiteY0" fmla="*/ 28008 h 509240"/>
                <a:gd name="connsiteX1" fmla="*/ 274082 w 496742"/>
                <a:gd name="connsiteY1" fmla="*/ 9797 h 509240"/>
                <a:gd name="connsiteX2" fmla="*/ 479764 w 496742"/>
                <a:gd name="connsiteY2" fmla="*/ 155 h 509240"/>
                <a:gd name="connsiteX3" fmla="*/ 496368 w 496742"/>
                <a:gd name="connsiteY3" fmla="*/ 18902 h 509240"/>
                <a:gd name="connsiteX4" fmla="*/ 464231 w 496742"/>
                <a:gd name="connsiteY4" fmla="*/ 347779 h 509240"/>
                <a:gd name="connsiteX5" fmla="*/ 448697 w 496742"/>
                <a:gd name="connsiteY5" fmla="*/ 495077 h 509240"/>
                <a:gd name="connsiteX6" fmla="*/ 436378 w 496742"/>
                <a:gd name="connsiteY6" fmla="*/ 507932 h 509240"/>
                <a:gd name="connsiteX7" fmla="*/ 222662 w 496742"/>
                <a:gd name="connsiteY7" fmla="*/ 504183 h 509240"/>
                <a:gd name="connsiteX8" fmla="*/ 105359 w 496742"/>
                <a:gd name="connsiteY8" fmla="*/ 485971 h 509240"/>
                <a:gd name="connsiteX9" fmla="*/ 7874 w 496742"/>
                <a:gd name="connsiteY9" fmla="*/ 431873 h 509240"/>
                <a:gd name="connsiteX10" fmla="*/ 375 w 496742"/>
                <a:gd name="connsiteY10" fmla="*/ 410448 h 509240"/>
                <a:gd name="connsiteX11" fmla="*/ 166956 w 496742"/>
                <a:gd name="connsiteY11" fmla="*/ 28008 h 509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96742" h="509240">
                  <a:moveTo>
                    <a:pt x="166956" y="28008"/>
                  </a:moveTo>
                  <a:cubicBezTo>
                    <a:pt x="172848" y="18902"/>
                    <a:pt x="272475" y="22651"/>
                    <a:pt x="274082" y="9797"/>
                  </a:cubicBezTo>
                  <a:cubicBezTo>
                    <a:pt x="342643" y="6583"/>
                    <a:pt x="411203" y="3904"/>
                    <a:pt x="479764" y="155"/>
                  </a:cubicBezTo>
                  <a:cubicBezTo>
                    <a:pt x="494762" y="-916"/>
                    <a:pt x="497975" y="3369"/>
                    <a:pt x="496368" y="18902"/>
                  </a:cubicBezTo>
                  <a:cubicBezTo>
                    <a:pt x="485120" y="128706"/>
                    <a:pt x="474943" y="237975"/>
                    <a:pt x="464231" y="347779"/>
                  </a:cubicBezTo>
                  <a:cubicBezTo>
                    <a:pt x="459410" y="397057"/>
                    <a:pt x="453518" y="445799"/>
                    <a:pt x="448697" y="495077"/>
                  </a:cubicBezTo>
                  <a:cubicBezTo>
                    <a:pt x="447626" y="504183"/>
                    <a:pt x="446019" y="507932"/>
                    <a:pt x="436378" y="507932"/>
                  </a:cubicBezTo>
                  <a:cubicBezTo>
                    <a:pt x="365139" y="510074"/>
                    <a:pt x="293900" y="510074"/>
                    <a:pt x="222662" y="504183"/>
                  </a:cubicBezTo>
                  <a:cubicBezTo>
                    <a:pt x="183025" y="500433"/>
                    <a:pt x="143924" y="496684"/>
                    <a:pt x="105359" y="485971"/>
                  </a:cubicBezTo>
                  <a:cubicBezTo>
                    <a:pt x="55545" y="472045"/>
                    <a:pt x="41619" y="470974"/>
                    <a:pt x="7874" y="431873"/>
                  </a:cubicBezTo>
                  <a:cubicBezTo>
                    <a:pt x="2518" y="425445"/>
                    <a:pt x="-1232" y="419553"/>
                    <a:pt x="375" y="410448"/>
                  </a:cubicBezTo>
                  <a:cubicBezTo>
                    <a:pt x="8945" y="362241"/>
                    <a:pt x="135890" y="85320"/>
                    <a:pt x="166956" y="28008"/>
                  </a:cubicBezTo>
                  <a:close/>
                </a:path>
              </a:pathLst>
            </a:custGeom>
            <a:solidFill>
              <a:schemeClr val="accent2"/>
            </a:solidFill>
            <a:ln w="5345" cap="flat">
              <a:solidFill>
                <a:schemeClr val="accent1">
                  <a:lumMod val="75000"/>
                </a:schemeClr>
              </a:solidFill>
              <a:prstDash val="solid"/>
              <a:miter/>
            </a:ln>
          </p:spPr>
          <p:txBody>
            <a:bodyPr rtlCol="0" anchor="ctr"/>
            <a:lstStyle/>
            <a:p>
              <a:endParaRPr lang="en-US"/>
            </a:p>
          </p:txBody>
        </p:sp>
        <p:sp>
          <p:nvSpPr>
            <p:cNvPr id="62" name="Freeform: Shape 11">
              <a:extLst>
                <a:ext uri="{FF2B5EF4-FFF2-40B4-BE49-F238E27FC236}">
                  <a16:creationId xmlns:a16="http://schemas.microsoft.com/office/drawing/2014/main" id="{5B914C39-3796-4315-AE25-76DC64B162A6}"/>
                </a:ext>
              </a:extLst>
            </p:cNvPr>
            <p:cNvSpPr/>
            <p:nvPr/>
          </p:nvSpPr>
          <p:spPr>
            <a:xfrm>
              <a:off x="5446847" y="5069439"/>
              <a:ext cx="167246" cy="266076"/>
            </a:xfrm>
            <a:custGeom>
              <a:avLst/>
              <a:gdLst>
                <a:gd name="connsiteX0" fmla="*/ 631 w 167246"/>
                <a:gd name="connsiteY0" fmla="*/ 235394 h 266076"/>
                <a:gd name="connsiteX1" fmla="*/ 20449 w 167246"/>
                <a:gd name="connsiteY1" fmla="*/ 149158 h 266076"/>
                <a:gd name="connsiteX2" fmla="*/ 47767 w 167246"/>
                <a:gd name="connsiteY2" fmla="*/ 19000 h 266076"/>
                <a:gd name="connsiteX3" fmla="*/ 97044 w 167246"/>
                <a:gd name="connsiteY3" fmla="*/ 7752 h 266076"/>
                <a:gd name="connsiteX4" fmla="*/ 153285 w 167246"/>
                <a:gd name="connsiteY4" fmla="*/ 789 h 266076"/>
                <a:gd name="connsiteX5" fmla="*/ 166141 w 167246"/>
                <a:gd name="connsiteY5" fmla="*/ 15250 h 266076"/>
                <a:gd name="connsiteX6" fmla="*/ 127040 w 167246"/>
                <a:gd name="connsiteY6" fmla="*/ 251463 h 266076"/>
                <a:gd name="connsiteX7" fmla="*/ 104543 w 167246"/>
                <a:gd name="connsiteY7" fmla="*/ 264318 h 266076"/>
                <a:gd name="connsiteX8" fmla="*/ 631 w 167246"/>
                <a:gd name="connsiteY8" fmla="*/ 235394 h 266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46" h="266076">
                  <a:moveTo>
                    <a:pt x="631" y="235394"/>
                  </a:moveTo>
                  <a:cubicBezTo>
                    <a:pt x="-3654" y="203792"/>
                    <a:pt x="15093" y="178082"/>
                    <a:pt x="20449" y="149158"/>
                  </a:cubicBezTo>
                  <a:cubicBezTo>
                    <a:pt x="28484" y="105772"/>
                    <a:pt x="48302" y="64528"/>
                    <a:pt x="47767" y="19000"/>
                  </a:cubicBezTo>
                  <a:cubicBezTo>
                    <a:pt x="61157" y="2931"/>
                    <a:pt x="80975" y="12037"/>
                    <a:pt x="97044" y="7752"/>
                  </a:cubicBezTo>
                  <a:cubicBezTo>
                    <a:pt x="115256" y="2931"/>
                    <a:pt x="135074" y="4538"/>
                    <a:pt x="153285" y="789"/>
                  </a:cubicBezTo>
                  <a:cubicBezTo>
                    <a:pt x="168819" y="-2425"/>
                    <a:pt x="168283" y="4538"/>
                    <a:pt x="166141" y="15250"/>
                  </a:cubicBezTo>
                  <a:cubicBezTo>
                    <a:pt x="152750" y="93988"/>
                    <a:pt x="139895" y="172726"/>
                    <a:pt x="127040" y="251463"/>
                  </a:cubicBezTo>
                  <a:cubicBezTo>
                    <a:pt x="124362" y="263783"/>
                    <a:pt x="120077" y="269139"/>
                    <a:pt x="104543" y="264318"/>
                  </a:cubicBezTo>
                  <a:cubicBezTo>
                    <a:pt x="70799" y="253070"/>
                    <a:pt x="35447" y="245036"/>
                    <a:pt x="631" y="235394"/>
                  </a:cubicBezTo>
                  <a:close/>
                </a:path>
              </a:pathLst>
            </a:custGeom>
            <a:solidFill>
              <a:schemeClr val="accent2"/>
            </a:solidFill>
            <a:ln w="5345" cap="flat">
              <a:solidFill>
                <a:schemeClr val="accent1">
                  <a:lumMod val="75000"/>
                </a:schemeClr>
              </a:solidFill>
              <a:prstDash val="solid"/>
              <a:miter/>
            </a:ln>
          </p:spPr>
          <p:txBody>
            <a:bodyPr rtlCol="0" anchor="ctr"/>
            <a:lstStyle/>
            <a:p>
              <a:endParaRPr lang="en-US"/>
            </a:p>
          </p:txBody>
        </p:sp>
        <p:sp>
          <p:nvSpPr>
            <p:cNvPr id="63" name="Freeform: Shape 12">
              <a:extLst>
                <a:ext uri="{FF2B5EF4-FFF2-40B4-BE49-F238E27FC236}">
                  <a16:creationId xmlns:a16="http://schemas.microsoft.com/office/drawing/2014/main" id="{9505EE36-7FD4-4AED-A02B-3720C021F5AF}"/>
                </a:ext>
              </a:extLst>
            </p:cNvPr>
            <p:cNvSpPr/>
            <p:nvPr/>
          </p:nvSpPr>
          <p:spPr>
            <a:xfrm>
              <a:off x="4881006" y="5093260"/>
              <a:ext cx="616552" cy="245796"/>
            </a:xfrm>
            <a:custGeom>
              <a:avLst/>
              <a:gdLst>
                <a:gd name="connsiteX0" fmla="*/ 616287 w 616552"/>
                <a:gd name="connsiteY0" fmla="*/ 0 h 245796"/>
                <a:gd name="connsiteX1" fmla="*/ 467381 w 616552"/>
                <a:gd name="connsiteY1" fmla="*/ 5356 h 245796"/>
                <a:gd name="connsiteX2" fmla="*/ 301336 w 616552"/>
                <a:gd name="connsiteY2" fmla="*/ 8570 h 245796"/>
                <a:gd name="connsiteX3" fmla="*/ 8347 w 616552"/>
                <a:gd name="connsiteY3" fmla="*/ 158546 h 245796"/>
                <a:gd name="connsiteX4" fmla="*/ 1919 w 616552"/>
                <a:gd name="connsiteY4" fmla="*/ 185864 h 245796"/>
                <a:gd name="connsiteX5" fmla="*/ 89227 w 616552"/>
                <a:gd name="connsiteY5" fmla="*/ 219073 h 245796"/>
                <a:gd name="connsiteX6" fmla="*/ 222599 w 616552"/>
                <a:gd name="connsiteY6" fmla="*/ 165510 h 245796"/>
                <a:gd name="connsiteX7" fmla="*/ 299194 w 616552"/>
                <a:gd name="connsiteY7" fmla="*/ 156939 h 245796"/>
                <a:gd name="connsiteX8" fmla="*/ 223134 w 616552"/>
                <a:gd name="connsiteY8" fmla="*/ 191755 h 245796"/>
                <a:gd name="connsiteX9" fmla="*/ 178141 w 616552"/>
                <a:gd name="connsiteY9" fmla="*/ 206217 h 245796"/>
                <a:gd name="connsiteX10" fmla="*/ 160466 w 616552"/>
                <a:gd name="connsiteY10" fmla="*/ 224964 h 245796"/>
                <a:gd name="connsiteX11" fmla="*/ 181891 w 616552"/>
                <a:gd name="connsiteY11" fmla="*/ 244783 h 245796"/>
                <a:gd name="connsiteX12" fmla="*/ 199567 w 616552"/>
                <a:gd name="connsiteY12" fmla="*/ 244783 h 245796"/>
                <a:gd name="connsiteX13" fmla="*/ 285267 w 616552"/>
                <a:gd name="connsiteY13" fmla="*/ 230856 h 245796"/>
                <a:gd name="connsiteX14" fmla="*/ 572365 w 616552"/>
                <a:gd name="connsiteY14" fmla="*/ 202468 h 245796"/>
                <a:gd name="connsiteX15" fmla="*/ 572365 w 616552"/>
                <a:gd name="connsiteY15" fmla="*/ 202468 h 245796"/>
                <a:gd name="connsiteX16" fmla="*/ 616287 w 616552"/>
                <a:gd name="connsiteY16" fmla="*/ 0 h 245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16552" h="245796">
                  <a:moveTo>
                    <a:pt x="616287" y="0"/>
                  </a:moveTo>
                  <a:cubicBezTo>
                    <a:pt x="572901" y="0"/>
                    <a:pt x="511303" y="4821"/>
                    <a:pt x="467381" y="5356"/>
                  </a:cubicBezTo>
                  <a:cubicBezTo>
                    <a:pt x="412212" y="7499"/>
                    <a:pt x="356506" y="7499"/>
                    <a:pt x="301336" y="8570"/>
                  </a:cubicBezTo>
                  <a:cubicBezTo>
                    <a:pt x="178677" y="11784"/>
                    <a:pt x="90834" y="78738"/>
                    <a:pt x="8347" y="158546"/>
                  </a:cubicBezTo>
                  <a:cubicBezTo>
                    <a:pt x="848" y="166045"/>
                    <a:pt x="-2366" y="175151"/>
                    <a:pt x="1919" y="185864"/>
                  </a:cubicBezTo>
                  <a:cubicBezTo>
                    <a:pt x="16381" y="222822"/>
                    <a:pt x="53340" y="236748"/>
                    <a:pt x="89227" y="219073"/>
                  </a:cubicBezTo>
                  <a:cubicBezTo>
                    <a:pt x="132613" y="198183"/>
                    <a:pt x="173856" y="172473"/>
                    <a:pt x="222599" y="165510"/>
                  </a:cubicBezTo>
                  <a:cubicBezTo>
                    <a:pt x="246166" y="162296"/>
                    <a:pt x="268663" y="153190"/>
                    <a:pt x="299194" y="156939"/>
                  </a:cubicBezTo>
                  <a:cubicBezTo>
                    <a:pt x="271877" y="174080"/>
                    <a:pt x="247238" y="182650"/>
                    <a:pt x="223134" y="191755"/>
                  </a:cubicBezTo>
                  <a:cubicBezTo>
                    <a:pt x="208137" y="197112"/>
                    <a:pt x="192603" y="200861"/>
                    <a:pt x="178141" y="206217"/>
                  </a:cubicBezTo>
                  <a:cubicBezTo>
                    <a:pt x="169571" y="209431"/>
                    <a:pt x="159930" y="214252"/>
                    <a:pt x="160466" y="224964"/>
                  </a:cubicBezTo>
                  <a:cubicBezTo>
                    <a:pt x="161001" y="237820"/>
                    <a:pt x="171178" y="242105"/>
                    <a:pt x="181891" y="244783"/>
                  </a:cubicBezTo>
                  <a:cubicBezTo>
                    <a:pt x="187783" y="246390"/>
                    <a:pt x="193675" y="245854"/>
                    <a:pt x="199567" y="244783"/>
                  </a:cubicBezTo>
                  <a:cubicBezTo>
                    <a:pt x="227955" y="239962"/>
                    <a:pt x="256343" y="234070"/>
                    <a:pt x="285267" y="230856"/>
                  </a:cubicBezTo>
                  <a:cubicBezTo>
                    <a:pt x="376860" y="221751"/>
                    <a:pt x="561117" y="189613"/>
                    <a:pt x="572365" y="202468"/>
                  </a:cubicBezTo>
                  <a:cubicBezTo>
                    <a:pt x="572365" y="202468"/>
                    <a:pt x="572365" y="202468"/>
                    <a:pt x="572365" y="202468"/>
                  </a:cubicBezTo>
                  <a:cubicBezTo>
                    <a:pt x="583077" y="136586"/>
                    <a:pt x="620036" y="57312"/>
                    <a:pt x="616287" y="0"/>
                  </a:cubicBezTo>
                  <a:close/>
                </a:path>
              </a:pathLst>
            </a:custGeom>
            <a:solidFill>
              <a:srgbClr val="FDC484"/>
            </a:solidFill>
            <a:ln w="5345" cap="flat">
              <a:solidFill>
                <a:schemeClr val="accent1">
                  <a:lumMod val="75000"/>
                </a:schemeClr>
              </a:solidFill>
              <a:prstDash val="solid"/>
              <a:miter/>
            </a:ln>
          </p:spPr>
          <p:txBody>
            <a:bodyPr rtlCol="0" anchor="ctr"/>
            <a:lstStyle/>
            <a:p>
              <a:endParaRPr lang="en-US"/>
            </a:p>
          </p:txBody>
        </p:sp>
      </p:grpSp>
      <p:sp>
        <p:nvSpPr>
          <p:cNvPr id="64" name="Rectangle 63"/>
          <p:cNvSpPr/>
          <p:nvPr/>
        </p:nvSpPr>
        <p:spPr>
          <a:xfrm>
            <a:off x="3934494" y="839257"/>
            <a:ext cx="4124847" cy="707886"/>
          </a:xfrm>
          <a:prstGeom prst="rect">
            <a:avLst/>
          </a:prstGeom>
        </p:spPr>
        <p:txBody>
          <a:bodyPr wrap="none">
            <a:spAutoFit/>
          </a:bodyPr>
          <a:lstStyle/>
          <a:p>
            <a:r>
              <a:rPr lang="en-US" sz="4000" b="1" dirty="0">
                <a:solidFill>
                  <a:srgbClr val="FFFF00"/>
                </a:solidFill>
                <a:effectLst>
                  <a:outerShdw blurRad="38100" dist="38100" dir="2700000" algn="tl">
                    <a:srgbClr val="000000">
                      <a:alpha val="43137"/>
                    </a:srgbClr>
                  </a:outerShdw>
                </a:effectLst>
                <a:latin typeface="Lucida Handwriting" panose="03010101010101010101" pitchFamily="66" charset="0"/>
              </a:rPr>
              <a:t>EDI</a:t>
            </a:r>
            <a:r>
              <a:rPr lang="en-US" sz="3600" b="1" dirty="0">
                <a:solidFill>
                  <a:srgbClr val="FFFF00"/>
                </a:solidFill>
                <a:effectLst>
                  <a:outerShdw blurRad="38100" dist="38100" dir="2700000" algn="tl">
                    <a:srgbClr val="000000">
                      <a:alpha val="43137"/>
                    </a:srgbClr>
                  </a:outerShdw>
                </a:effectLst>
                <a:latin typeface="Lucida Handwriting" panose="03010101010101010101" pitchFamily="66" charset="0"/>
              </a:rPr>
              <a:t> Standards</a:t>
            </a:r>
            <a:endParaRPr lang="en-IN" sz="3600" dirty="0">
              <a:solidFill>
                <a:srgbClr val="FFFF00"/>
              </a:solidFill>
            </a:endParaRPr>
          </a:p>
        </p:txBody>
      </p:sp>
      <p:cxnSp>
        <p:nvCxnSpPr>
          <p:cNvPr id="66" name="Straight Connector 65"/>
          <p:cNvCxnSpPr/>
          <p:nvPr/>
        </p:nvCxnSpPr>
        <p:spPr>
          <a:xfrm>
            <a:off x="1783533" y="1547143"/>
            <a:ext cx="8600792" cy="0"/>
          </a:xfrm>
          <a:prstGeom prst="line">
            <a:avLst/>
          </a:prstGeom>
        </p:spPr>
        <p:style>
          <a:lnRef idx="1">
            <a:schemeClr val="accent1"/>
          </a:lnRef>
          <a:fillRef idx="0">
            <a:schemeClr val="accent1"/>
          </a:fillRef>
          <a:effectRef idx="0">
            <a:schemeClr val="accent1"/>
          </a:effectRef>
          <a:fontRef idx="minor">
            <a:schemeClr val="tx1"/>
          </a:fontRef>
        </p:style>
      </p:cxnSp>
      <p:sp>
        <p:nvSpPr>
          <p:cNvPr id="67" name="Rectangle 66"/>
          <p:cNvSpPr/>
          <p:nvPr/>
        </p:nvSpPr>
        <p:spPr>
          <a:xfrm>
            <a:off x="6298112" y="2011845"/>
            <a:ext cx="3352882" cy="646331"/>
          </a:xfrm>
          <a:prstGeom prst="rect">
            <a:avLst/>
          </a:prstGeom>
          <a:solidFill>
            <a:schemeClr val="accent3">
              <a:lumMod val="60000"/>
              <a:lumOff val="40000"/>
            </a:schemeClr>
          </a:solidFill>
        </p:spPr>
        <p:txBody>
          <a:bodyPr wrap="square">
            <a:spAutoFit/>
          </a:bodyPr>
          <a:lstStyle/>
          <a:p>
            <a:r>
              <a:rPr lang="en-US" spc="-150" dirty="0">
                <a:solidFill>
                  <a:srgbClr val="FF0000"/>
                </a:solidFill>
                <a:effectLst>
                  <a:outerShdw blurRad="38100" dist="38100" dir="2700000" algn="tl">
                    <a:srgbClr val="000000">
                      <a:alpha val="43137"/>
                    </a:srgbClr>
                  </a:outerShdw>
                </a:effectLst>
                <a:latin typeface="Consolas" panose="020B0609020204030204" pitchFamily="49" charset="0"/>
              </a:rPr>
              <a:t>Technical basis for</a:t>
            </a:r>
          </a:p>
          <a:p>
            <a:pPr marL="135464" indent="0">
              <a:buNone/>
            </a:pPr>
            <a:r>
              <a:rPr lang="en-US" spc="-150" dirty="0">
                <a:solidFill>
                  <a:srgbClr val="FF0000"/>
                </a:solidFill>
                <a:effectLst>
                  <a:outerShdw blurRad="38100" dist="38100" dir="2700000" algn="tl">
                    <a:srgbClr val="000000">
                      <a:alpha val="43137"/>
                    </a:srgbClr>
                  </a:outerShdw>
                </a:effectLst>
                <a:latin typeface="Consolas" panose="020B0609020204030204" pitchFamily="49" charset="0"/>
              </a:rPr>
              <a:t>        automated commercial </a:t>
            </a:r>
          </a:p>
        </p:txBody>
      </p:sp>
      <p:sp>
        <p:nvSpPr>
          <p:cNvPr id="68" name="Rectangle 67"/>
          <p:cNvSpPr/>
          <p:nvPr/>
        </p:nvSpPr>
        <p:spPr>
          <a:xfrm>
            <a:off x="6855336" y="3471788"/>
            <a:ext cx="3302652" cy="646331"/>
          </a:xfrm>
          <a:prstGeom prst="rect">
            <a:avLst/>
          </a:prstGeom>
        </p:spPr>
        <p:txBody>
          <a:bodyPr wrap="square">
            <a:spAutoFit/>
          </a:bodyPr>
          <a:lstStyle/>
          <a:p>
            <a:r>
              <a:rPr lang="en-US" spc="-150" dirty="0">
                <a:solidFill>
                  <a:srgbClr val="FF0000"/>
                </a:solidFill>
                <a:effectLst>
                  <a:outerShdw blurRad="38100" dist="38100" dir="2700000" algn="tl">
                    <a:srgbClr val="000000">
                      <a:alpha val="43137"/>
                    </a:srgbClr>
                  </a:outerShdw>
                </a:effectLst>
                <a:latin typeface="Consolas" panose="020B0609020204030204" pitchFamily="49" charset="0"/>
              </a:rPr>
              <a:t>Designed initially in</a:t>
            </a:r>
          </a:p>
          <a:p>
            <a:pPr marL="135464" indent="0">
              <a:buNone/>
            </a:pPr>
            <a:r>
              <a:rPr lang="en-US" spc="-150" dirty="0">
                <a:solidFill>
                  <a:srgbClr val="FF0000"/>
                </a:solidFill>
                <a:effectLst>
                  <a:outerShdw blurRad="38100" dist="38100" dir="2700000" algn="tl">
                    <a:srgbClr val="000000">
                      <a:alpha val="43137"/>
                    </a:srgbClr>
                  </a:outerShdw>
                </a:effectLst>
                <a:latin typeface="Consolas" panose="020B0609020204030204" pitchFamily="49" charset="0"/>
              </a:rPr>
              <a:t>         automotive industry </a:t>
            </a:r>
          </a:p>
        </p:txBody>
      </p:sp>
      <p:sp>
        <p:nvSpPr>
          <p:cNvPr id="69" name="Rectangle 68"/>
          <p:cNvSpPr/>
          <p:nvPr/>
        </p:nvSpPr>
        <p:spPr>
          <a:xfrm>
            <a:off x="7349701" y="4871158"/>
            <a:ext cx="3169173" cy="646331"/>
          </a:xfrm>
          <a:prstGeom prst="rect">
            <a:avLst/>
          </a:prstGeom>
        </p:spPr>
        <p:txBody>
          <a:bodyPr wrap="square">
            <a:spAutoFit/>
          </a:bodyPr>
          <a:lstStyle/>
          <a:p>
            <a:r>
              <a:rPr lang="en-US" spc="-150" dirty="0">
                <a:solidFill>
                  <a:srgbClr val="FF0000"/>
                </a:solidFill>
                <a:effectLst>
                  <a:outerShdw blurRad="38100" dist="38100" dir="2700000" algn="tl">
                    <a:srgbClr val="000000">
                      <a:alpha val="43137"/>
                    </a:srgbClr>
                  </a:outerShdw>
                </a:effectLst>
                <a:latin typeface="Consolas" panose="020B0609020204030204" pitchFamily="49" charset="0"/>
              </a:rPr>
              <a:t>Same document found</a:t>
            </a:r>
          </a:p>
          <a:p>
            <a:pPr marL="135464" indent="0">
              <a:buNone/>
            </a:pPr>
            <a:r>
              <a:rPr lang="en-US" spc="-150" dirty="0">
                <a:solidFill>
                  <a:srgbClr val="FF0000"/>
                </a:solidFill>
                <a:effectLst>
                  <a:outerShdw blurRad="38100" dist="38100" dir="2700000" algn="tl">
                    <a:srgbClr val="000000">
                      <a:alpha val="43137"/>
                    </a:srgbClr>
                  </a:outerShdw>
                </a:effectLst>
                <a:latin typeface="Consolas" panose="020B0609020204030204" pitchFamily="49" charset="0"/>
              </a:rPr>
              <a:t>       in a Paper document</a:t>
            </a:r>
            <a:endParaRPr lang="en-IN" spc="-150" dirty="0">
              <a:solidFill>
                <a:srgbClr val="FF0000"/>
              </a:solidFill>
              <a:effectLst>
                <a:outerShdw blurRad="38100" dist="38100" dir="2700000" algn="tl">
                  <a:srgbClr val="000000">
                    <a:alpha val="43137"/>
                  </a:srgbClr>
                </a:outerShdw>
              </a:effectLst>
              <a:latin typeface="Consolas" panose="020B0609020204030204" pitchFamily="49" charset="0"/>
            </a:endParaRPr>
          </a:p>
        </p:txBody>
      </p:sp>
    </p:spTree>
    <p:extLst>
      <p:ext uri="{BB962C8B-B14F-4D97-AF65-F5344CB8AC3E}">
        <p14:creationId xmlns:p14="http://schemas.microsoft.com/office/powerpoint/2010/main" val="1986833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4296" y="1398618"/>
            <a:ext cx="2945348" cy="4133049"/>
          </a:xfrm>
          <a:prstGeom prst="rect">
            <a:avLst/>
          </a:prstGeom>
        </p:spPr>
      </p:pic>
      <p:pic>
        <p:nvPicPr>
          <p:cNvPr id="6" name="Picture 5">
            <a:extLst>
              <a:ext uri="{FF2B5EF4-FFF2-40B4-BE49-F238E27FC236}">
                <a16:creationId xmlns:a16="http://schemas.microsoft.com/office/drawing/2014/main" id="{0E0E4E57-542A-4636-9930-7DBCB6A53A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14296" y="1349947"/>
            <a:ext cx="2945347" cy="4246888"/>
          </a:xfrm>
          <a:prstGeom prst="rect">
            <a:avLst/>
          </a:prstGeom>
        </p:spPr>
      </p:pic>
    </p:spTree>
    <p:extLst>
      <p:ext uri="{BB962C8B-B14F-4D97-AF65-F5344CB8AC3E}">
        <p14:creationId xmlns:p14="http://schemas.microsoft.com/office/powerpoint/2010/main" val="16508180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30E4FD-D513-4AE5-8A69-F1E57D31D0FA}"/>
              </a:ext>
            </a:extLst>
          </p:cNvPr>
          <p:cNvSpPr>
            <a:spLocks noGrp="1"/>
          </p:cNvSpPr>
          <p:nvPr>
            <p:ph type="body" idx="1"/>
          </p:nvPr>
        </p:nvSpPr>
        <p:spPr/>
        <p:txBody>
          <a:bodyPr/>
          <a:lstStyle/>
          <a:p>
            <a:endParaRPr lang="en-IN"/>
          </a:p>
        </p:txBody>
      </p:sp>
      <p:pic>
        <p:nvPicPr>
          <p:cNvPr id="3" name="Picture 2">
            <a:extLst>
              <a:ext uri="{FF2B5EF4-FFF2-40B4-BE49-F238E27FC236}">
                <a16:creationId xmlns:a16="http://schemas.microsoft.com/office/drawing/2014/main" id="{D1113887-B995-4345-B50D-0C98C4623F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1097" y="1140736"/>
            <a:ext cx="4291342" cy="5060887"/>
          </a:xfrm>
          <a:prstGeom prst="rect">
            <a:avLst/>
          </a:prstGeom>
        </p:spPr>
      </p:pic>
      <p:sp>
        <p:nvSpPr>
          <p:cNvPr id="5" name="TextBox 4">
            <a:extLst>
              <a:ext uri="{FF2B5EF4-FFF2-40B4-BE49-F238E27FC236}">
                <a16:creationId xmlns:a16="http://schemas.microsoft.com/office/drawing/2014/main" id="{87DD002D-6228-41D1-AEC5-4F02B9E38D2B}"/>
              </a:ext>
            </a:extLst>
          </p:cNvPr>
          <p:cNvSpPr txBox="1"/>
          <p:nvPr/>
        </p:nvSpPr>
        <p:spPr>
          <a:xfrm>
            <a:off x="3816829" y="1952690"/>
            <a:ext cx="4385610" cy="4187493"/>
          </a:xfrm>
          <a:prstGeom prst="rect">
            <a:avLst/>
          </a:prstGeom>
          <a:noFill/>
        </p:spPr>
        <p:txBody>
          <a:bodyPr wrap="square">
            <a:spAutoFit/>
          </a:bodyPr>
          <a:lstStyle/>
          <a:p>
            <a:pPr marL="285750" marR="167640" lvl="0" indent="-285750" fontAlgn="base">
              <a:lnSpc>
                <a:spcPct val="102000"/>
              </a:lnSpc>
              <a:spcAft>
                <a:spcPts val="8340"/>
              </a:spcAft>
              <a:buClr>
                <a:srgbClr val="000000"/>
              </a:buClr>
              <a:buSzPts val="3600"/>
              <a:buFont typeface="Wingdings" panose="05000000000000000000" pitchFamily="2" charset="2"/>
              <a:buChar char="q"/>
            </a:pPr>
            <a:r>
              <a:rPr lang="en-IN" sz="1800" dirty="0">
                <a:solidFill>
                  <a:schemeClr val="tx2">
                    <a:lumMod val="10000"/>
                  </a:schemeClr>
                </a:solidFill>
                <a:uFill>
                  <a:solidFill>
                    <a:srgbClr val="000000"/>
                  </a:solidFill>
                </a:uFill>
                <a:latin typeface="Consolas" panose="020B0609020204030204" pitchFamily="49" charset="0"/>
                <a:ea typeface="Wingdings" panose="05000000000000000000" pitchFamily="2" charset="2"/>
                <a:cs typeface="Wingdings" panose="05000000000000000000" pitchFamily="2" charset="2"/>
              </a:rPr>
              <a:t>First appeared in the early to mid-1980’s</a:t>
            </a:r>
            <a:endParaRPr lang="en-IN" sz="800" dirty="0">
              <a:solidFill>
                <a:schemeClr val="tx2">
                  <a:lumMod val="10000"/>
                </a:schemeClr>
              </a:solidFill>
              <a:uFill>
                <a:solidFill>
                  <a:srgbClr val="000000"/>
                </a:solidFill>
              </a:uFill>
              <a:latin typeface="Consolas" panose="020B0609020204030204" pitchFamily="49" charset="0"/>
              <a:ea typeface="Wingdings" panose="05000000000000000000" pitchFamily="2" charset="2"/>
              <a:cs typeface="Wingdings" panose="05000000000000000000" pitchFamily="2" charset="2"/>
            </a:endParaRPr>
          </a:p>
          <a:p>
            <a:pPr marL="285750" marR="167640" lvl="0" indent="-285750" fontAlgn="base">
              <a:lnSpc>
                <a:spcPct val="102000"/>
              </a:lnSpc>
              <a:spcAft>
                <a:spcPts val="8345"/>
              </a:spcAft>
              <a:buClr>
                <a:srgbClr val="000000"/>
              </a:buClr>
              <a:buSzPts val="3600"/>
              <a:buFont typeface="Wingdings" panose="05000000000000000000" pitchFamily="2" charset="2"/>
              <a:buChar char="q"/>
            </a:pPr>
            <a:r>
              <a:rPr lang="en-IN" sz="1800" dirty="0">
                <a:solidFill>
                  <a:schemeClr val="tx2">
                    <a:lumMod val="10000"/>
                  </a:schemeClr>
                </a:solidFill>
                <a:uFill>
                  <a:solidFill>
                    <a:srgbClr val="000000"/>
                  </a:solidFill>
                </a:uFill>
                <a:latin typeface="Consolas" panose="020B0609020204030204" pitchFamily="49" charset="0"/>
                <a:ea typeface="Wingdings" panose="05000000000000000000" pitchFamily="2" charset="2"/>
                <a:cs typeface="Wingdings" panose="05000000000000000000" pitchFamily="2" charset="2"/>
              </a:rPr>
              <a:t>Prescribes mandatory and optional information for a particular document</a:t>
            </a:r>
            <a:endParaRPr lang="en-IN" sz="800" dirty="0">
              <a:solidFill>
                <a:schemeClr val="tx2">
                  <a:lumMod val="10000"/>
                </a:schemeClr>
              </a:solidFill>
              <a:uFill>
                <a:solidFill>
                  <a:srgbClr val="000000"/>
                </a:solidFill>
              </a:uFill>
              <a:latin typeface="Consolas" panose="020B0609020204030204" pitchFamily="49" charset="0"/>
              <a:ea typeface="Wingdings" panose="05000000000000000000" pitchFamily="2" charset="2"/>
              <a:cs typeface="Wingdings" panose="05000000000000000000" pitchFamily="2" charset="2"/>
            </a:endParaRPr>
          </a:p>
          <a:p>
            <a:pPr marL="285750" marR="167640" lvl="0" indent="-285750" fontAlgn="base">
              <a:lnSpc>
                <a:spcPct val="102000"/>
              </a:lnSpc>
              <a:spcAft>
                <a:spcPts val="8345"/>
              </a:spcAft>
              <a:buClr>
                <a:srgbClr val="000000"/>
              </a:buClr>
              <a:buSzPts val="3600"/>
              <a:buFont typeface="Wingdings" panose="05000000000000000000" pitchFamily="2" charset="2"/>
              <a:buChar char="q"/>
            </a:pPr>
            <a:r>
              <a:rPr lang="en-IN" sz="1800" dirty="0">
                <a:solidFill>
                  <a:schemeClr val="tx2">
                    <a:lumMod val="10000"/>
                  </a:schemeClr>
                </a:solidFill>
                <a:uFill>
                  <a:solidFill>
                    <a:srgbClr val="000000"/>
                  </a:solidFill>
                </a:uFill>
                <a:latin typeface="Consolas" panose="020B0609020204030204" pitchFamily="49" charset="0"/>
                <a:ea typeface="Wingdings" panose="05000000000000000000" pitchFamily="2" charset="2"/>
                <a:cs typeface="Wingdings" panose="05000000000000000000" pitchFamily="2" charset="2"/>
              </a:rPr>
              <a:t>The standards are like building codes.</a:t>
            </a:r>
            <a:endParaRPr lang="en-IN" sz="800" u="none" strike="noStrike" dirty="0">
              <a:solidFill>
                <a:schemeClr val="tx2">
                  <a:lumMod val="10000"/>
                </a:schemeClr>
              </a:solidFill>
              <a:effectLst/>
              <a:uFill>
                <a:solidFill>
                  <a:srgbClr val="000000"/>
                </a:solidFill>
              </a:uFill>
              <a:latin typeface="Consolas" panose="020B0609020204030204" pitchFamily="49" charset="0"/>
              <a:ea typeface="Wingdings" panose="05000000000000000000" pitchFamily="2" charset="2"/>
              <a:cs typeface="Wingdings" panose="05000000000000000000" pitchFamily="2" charset="2"/>
            </a:endParaRPr>
          </a:p>
        </p:txBody>
      </p:sp>
      <p:sp>
        <p:nvSpPr>
          <p:cNvPr id="7" name="TextBox 6">
            <a:extLst>
              <a:ext uri="{FF2B5EF4-FFF2-40B4-BE49-F238E27FC236}">
                <a16:creationId xmlns:a16="http://schemas.microsoft.com/office/drawing/2014/main" id="{FB6DC544-1BB0-4287-986E-42F6AD81B272}"/>
              </a:ext>
            </a:extLst>
          </p:cNvPr>
          <p:cNvSpPr txBox="1"/>
          <p:nvPr/>
        </p:nvSpPr>
        <p:spPr>
          <a:xfrm>
            <a:off x="3816829" y="564416"/>
            <a:ext cx="4385610" cy="1323439"/>
          </a:xfrm>
          <a:prstGeom prst="rect">
            <a:avLst/>
          </a:prstGeom>
          <a:noFill/>
        </p:spPr>
        <p:txBody>
          <a:bodyPr wrap="square">
            <a:spAutoFit/>
          </a:bodyPr>
          <a:lstStyle/>
          <a:p>
            <a:pPr marL="203195" indent="0" algn="ctr">
              <a:buNone/>
            </a:pPr>
            <a:endParaRPr lang="en-US" sz="4000" dirty="0">
              <a:solidFill>
                <a:srgbClr val="FFFF00"/>
              </a:solidFill>
              <a:latin typeface="Plantagenet Cherokee" panose="020B0604020202020204" pitchFamily="18" charset="0"/>
            </a:endParaRPr>
          </a:p>
          <a:p>
            <a:pPr marL="203195" indent="0" algn="ctr">
              <a:buNone/>
            </a:pPr>
            <a:r>
              <a:rPr lang="en-US" sz="4000" dirty="0">
                <a:solidFill>
                  <a:srgbClr val="FFFF00"/>
                </a:solidFill>
                <a:latin typeface="Plantagenet Cherokee" panose="020B0604020202020204" pitchFamily="18" charset="0"/>
              </a:rPr>
              <a:t>History</a:t>
            </a:r>
            <a:endParaRPr lang="en-IN" sz="4000" dirty="0">
              <a:solidFill>
                <a:srgbClr val="FFFF00"/>
              </a:solidFill>
              <a:latin typeface="Plantagenet Cherokee" panose="020B0604020202020204" pitchFamily="18" charset="0"/>
            </a:endParaRPr>
          </a:p>
        </p:txBody>
      </p:sp>
    </p:spTree>
    <p:extLst>
      <p:ext uri="{BB962C8B-B14F-4D97-AF65-F5344CB8AC3E}">
        <p14:creationId xmlns:p14="http://schemas.microsoft.com/office/powerpoint/2010/main" val="36202423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1097" y="1140736"/>
            <a:ext cx="4336610" cy="5060887"/>
          </a:xfrm>
          <a:prstGeom prst="rect">
            <a:avLst/>
          </a:prstGeom>
        </p:spPr>
      </p:pic>
      <p:sp>
        <p:nvSpPr>
          <p:cNvPr id="8" name="Rectangle 7"/>
          <p:cNvSpPr/>
          <p:nvPr/>
        </p:nvSpPr>
        <p:spPr>
          <a:xfrm>
            <a:off x="3911097" y="1219375"/>
            <a:ext cx="4301340" cy="707886"/>
          </a:xfrm>
          <a:prstGeom prst="rect">
            <a:avLst/>
          </a:prstGeom>
        </p:spPr>
        <p:txBody>
          <a:bodyPr wrap="square">
            <a:spAutoFit/>
          </a:bodyPr>
          <a:lstStyle/>
          <a:p>
            <a:pPr marL="101598"/>
            <a:r>
              <a:rPr lang="en-US" sz="2000" b="1" dirty="0">
                <a:solidFill>
                  <a:srgbClr val="FFFF00"/>
                </a:solidFill>
                <a:effectLst>
                  <a:outerShdw blurRad="38100" dist="38100" dir="2700000" algn="tl">
                    <a:srgbClr val="000000">
                      <a:alpha val="43137"/>
                    </a:srgbClr>
                  </a:outerShdw>
                </a:effectLst>
                <a:latin typeface="Lucida Handwriting" panose="03010101010101010101" pitchFamily="66" charset="0"/>
              </a:rPr>
              <a:t>Major Point Set Of EDI Standards</a:t>
            </a:r>
          </a:p>
        </p:txBody>
      </p:sp>
      <p:sp>
        <p:nvSpPr>
          <p:cNvPr id="9" name="Rectangle 8"/>
          <p:cNvSpPr/>
          <p:nvPr/>
        </p:nvSpPr>
        <p:spPr>
          <a:xfrm>
            <a:off x="3817544" y="1571281"/>
            <a:ext cx="4430163" cy="4708981"/>
          </a:xfrm>
          <a:prstGeom prst="rect">
            <a:avLst/>
          </a:prstGeom>
        </p:spPr>
        <p:txBody>
          <a:bodyPr wrap="square">
            <a:spAutoFit/>
          </a:bodyPr>
          <a:lstStyle/>
          <a:p>
            <a:pPr marL="101598"/>
            <a:endParaRPr lang="en-US" sz="2000" dirty="0">
              <a:solidFill>
                <a:schemeClr val="tx1">
                  <a:lumMod val="50000"/>
                </a:schemeClr>
              </a:solidFill>
              <a:latin typeface="Consolas" panose="020B0609020204030204" pitchFamily="49" charset="0"/>
            </a:endParaRPr>
          </a:p>
          <a:p>
            <a:pPr marL="558798" indent="-457200">
              <a:buFont typeface="+mj-lt"/>
              <a:buAutoNum type="arabicParenR"/>
            </a:pPr>
            <a:r>
              <a:rPr lang="en-US" sz="2000" dirty="0">
                <a:solidFill>
                  <a:schemeClr val="tx1">
                    <a:lumMod val="50000"/>
                  </a:schemeClr>
                </a:solidFill>
                <a:latin typeface="Consolas" panose="020B0609020204030204" pitchFamily="49" charset="0"/>
              </a:rPr>
              <a:t>The UN-recommended UN/EDIFACT </a:t>
            </a:r>
          </a:p>
          <a:p>
            <a:pPr marL="558798" indent="-457200">
              <a:buFont typeface="+mj-lt"/>
              <a:buAutoNum type="arabicParenR"/>
            </a:pPr>
            <a:r>
              <a:rPr lang="en-US" sz="2000" dirty="0">
                <a:solidFill>
                  <a:schemeClr val="tx1">
                    <a:lumMod val="50000"/>
                  </a:schemeClr>
                </a:solidFill>
                <a:latin typeface="Consolas" panose="020B0609020204030204" pitchFamily="49" charset="0"/>
              </a:rPr>
              <a:t>The US standard ANSI ASC X12 (X12) </a:t>
            </a:r>
          </a:p>
          <a:p>
            <a:pPr marL="558798" indent="-457200">
              <a:buFont typeface="+mj-lt"/>
              <a:buAutoNum type="arabicParenR"/>
            </a:pPr>
            <a:r>
              <a:rPr lang="en-US" sz="2000" dirty="0">
                <a:solidFill>
                  <a:schemeClr val="tx1">
                    <a:lumMod val="50000"/>
                  </a:schemeClr>
                </a:solidFill>
                <a:latin typeface="Consolas" panose="020B0609020204030204" pitchFamily="49" charset="0"/>
              </a:rPr>
              <a:t>GS1 EDI set of standards developed the GS1 </a:t>
            </a:r>
          </a:p>
          <a:p>
            <a:pPr marL="558798" indent="-457200">
              <a:buFont typeface="+mj-lt"/>
              <a:buAutoNum type="arabicParenR"/>
            </a:pPr>
            <a:r>
              <a:rPr lang="en-US" sz="2000" dirty="0">
                <a:solidFill>
                  <a:schemeClr val="tx1">
                    <a:lumMod val="50000"/>
                  </a:schemeClr>
                </a:solidFill>
                <a:latin typeface="Consolas" panose="020B0609020204030204" pitchFamily="49" charset="0"/>
              </a:rPr>
              <a:t>The TRADACOMS standard developed by the ANS </a:t>
            </a:r>
          </a:p>
          <a:p>
            <a:pPr marL="558798" indent="-457200">
              <a:buFont typeface="+mj-lt"/>
              <a:buAutoNum type="arabicParenR"/>
            </a:pPr>
            <a:r>
              <a:rPr lang="en-US" sz="2000" dirty="0">
                <a:solidFill>
                  <a:schemeClr val="tx1">
                    <a:lumMod val="50000"/>
                  </a:schemeClr>
                </a:solidFill>
                <a:latin typeface="Consolas" panose="020B0609020204030204" pitchFamily="49" charset="0"/>
              </a:rPr>
              <a:t>The ODETTE standard used within the European </a:t>
            </a:r>
          </a:p>
          <a:p>
            <a:pPr marL="558798" indent="-457200">
              <a:buFont typeface="+mj-lt"/>
              <a:buAutoNum type="arabicParenR"/>
            </a:pPr>
            <a:r>
              <a:rPr lang="en-US" sz="2000" dirty="0">
                <a:solidFill>
                  <a:schemeClr val="tx1">
                    <a:lumMod val="50000"/>
                  </a:schemeClr>
                </a:solidFill>
                <a:latin typeface="Consolas" panose="020B0609020204030204" pitchFamily="49" charset="0"/>
              </a:rPr>
              <a:t>The VDA standard used within European</a:t>
            </a:r>
          </a:p>
          <a:p>
            <a:pPr marL="558798" indent="-457200">
              <a:buFont typeface="+mj-lt"/>
              <a:buAutoNum type="arabicParenR"/>
            </a:pPr>
            <a:r>
              <a:rPr lang="en-US" sz="2000" dirty="0">
                <a:solidFill>
                  <a:schemeClr val="tx1">
                    <a:lumMod val="50000"/>
                  </a:schemeClr>
                </a:solidFill>
                <a:latin typeface="Consolas" panose="020B0609020204030204" pitchFamily="49" charset="0"/>
              </a:rPr>
              <a:t>HL7, a semantic </a:t>
            </a:r>
            <a:r>
              <a:rPr lang="en-US" sz="2000" dirty="0" err="1">
                <a:solidFill>
                  <a:schemeClr val="tx1">
                    <a:lumMod val="50000"/>
                  </a:schemeClr>
                </a:solidFill>
                <a:latin typeface="Consolas" panose="020B0609020204030204" pitchFamily="49" charset="0"/>
              </a:rPr>
              <a:t>interoperability,HIPAA</a:t>
            </a:r>
            <a:r>
              <a:rPr lang="en-US" sz="2000" dirty="0">
                <a:solidFill>
                  <a:schemeClr val="tx1">
                    <a:lumMod val="50000"/>
                  </a:schemeClr>
                </a:solidFill>
                <a:latin typeface="Consolas" panose="020B0609020204030204" pitchFamily="49" charset="0"/>
              </a:rPr>
              <a:t>.</a:t>
            </a:r>
          </a:p>
        </p:txBody>
      </p:sp>
    </p:spTree>
    <p:extLst>
      <p:ext uri="{BB962C8B-B14F-4D97-AF65-F5344CB8AC3E}">
        <p14:creationId xmlns:p14="http://schemas.microsoft.com/office/powerpoint/2010/main" val="8759560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756372" y="722783"/>
            <a:ext cx="8863343" cy="5487894"/>
            <a:chOff x="0" y="0"/>
            <a:chExt cx="12192000" cy="6858000"/>
          </a:xfrm>
        </p:grpSpPr>
        <p:pic>
          <p:nvPicPr>
            <p:cNvPr id="3" name="Picture 2"/>
            <p:cNvPicPr/>
            <p:nvPr/>
          </p:nvPicPr>
          <p:blipFill>
            <a:blip r:embed="rId2"/>
            <a:stretch>
              <a:fillRect/>
            </a:stretch>
          </p:blipFill>
          <p:spPr>
            <a:xfrm>
              <a:off x="0" y="0"/>
              <a:ext cx="12192000" cy="6858000"/>
            </a:xfrm>
            <a:prstGeom prst="rect">
              <a:avLst/>
            </a:prstGeom>
          </p:spPr>
        </p:pic>
        <p:sp>
          <p:nvSpPr>
            <p:cNvPr id="4" name="Shape 761"/>
            <p:cNvSpPr/>
            <p:nvPr/>
          </p:nvSpPr>
          <p:spPr>
            <a:xfrm>
              <a:off x="0" y="0"/>
              <a:ext cx="9067800" cy="6857999"/>
            </a:xfrm>
            <a:custGeom>
              <a:avLst/>
              <a:gdLst/>
              <a:ahLst/>
              <a:cxnLst/>
              <a:rect l="0" t="0" r="0" b="0"/>
              <a:pathLst>
                <a:path w="9067800" h="6857999">
                  <a:moveTo>
                    <a:pt x="0" y="0"/>
                  </a:moveTo>
                  <a:lnTo>
                    <a:pt x="9067800" y="0"/>
                  </a:lnTo>
                  <a:lnTo>
                    <a:pt x="9067800" y="6857999"/>
                  </a:lnTo>
                  <a:lnTo>
                    <a:pt x="0" y="6857999"/>
                  </a:lnTo>
                  <a:lnTo>
                    <a:pt x="0" y="0"/>
                  </a:lnTo>
                </a:path>
              </a:pathLst>
            </a:custGeom>
            <a:ln w="0" cap="flat">
              <a:miter lim="127000"/>
            </a:ln>
          </p:spPr>
          <p:style>
            <a:lnRef idx="0">
              <a:srgbClr val="000000"/>
            </a:lnRef>
            <a:fillRef idx="1">
              <a:srgbClr val="000000"/>
            </a:fillRef>
            <a:effectRef idx="0">
              <a:scrgbClr r="0" g="0" b="0"/>
            </a:effectRef>
            <a:fontRef idx="none"/>
          </p:style>
          <p:txBody>
            <a:bodyPr/>
            <a:lstStyle/>
            <a:p>
              <a:endParaRPr lang="en-IN"/>
            </a:p>
          </p:txBody>
        </p:sp>
        <p:pic>
          <p:nvPicPr>
            <p:cNvPr id="5" name="Picture 4"/>
            <p:cNvPicPr/>
            <p:nvPr/>
          </p:nvPicPr>
          <p:blipFill>
            <a:blip r:embed="rId3"/>
            <a:stretch>
              <a:fillRect/>
            </a:stretch>
          </p:blipFill>
          <p:spPr>
            <a:xfrm>
              <a:off x="0" y="1958975"/>
              <a:ext cx="12192000" cy="4899025"/>
            </a:xfrm>
            <a:prstGeom prst="rect">
              <a:avLst/>
            </a:prstGeom>
          </p:spPr>
        </p:pic>
        <p:pic>
          <p:nvPicPr>
            <p:cNvPr id="6" name="Picture 5"/>
            <p:cNvPicPr/>
            <p:nvPr/>
          </p:nvPicPr>
          <p:blipFill>
            <a:blip r:embed="rId4"/>
            <a:stretch>
              <a:fillRect/>
            </a:stretch>
          </p:blipFill>
          <p:spPr>
            <a:xfrm>
              <a:off x="717804" y="457200"/>
              <a:ext cx="10756392" cy="5943600"/>
            </a:xfrm>
            <a:prstGeom prst="rect">
              <a:avLst/>
            </a:prstGeom>
          </p:spPr>
        </p:pic>
      </p:grpSp>
    </p:spTree>
    <p:extLst>
      <p:ext uri="{BB962C8B-B14F-4D97-AF65-F5344CB8AC3E}">
        <p14:creationId xmlns:p14="http://schemas.microsoft.com/office/powerpoint/2010/main" val="3943739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2044" y="1172282"/>
            <a:ext cx="4300396" cy="5002182"/>
          </a:xfrm>
          <a:prstGeom prst="rect">
            <a:avLst/>
          </a:prstGeom>
        </p:spPr>
      </p:pic>
      <p:sp>
        <p:nvSpPr>
          <p:cNvPr id="4" name="Rectangle 3"/>
          <p:cNvSpPr/>
          <p:nvPr/>
        </p:nvSpPr>
        <p:spPr>
          <a:xfrm>
            <a:off x="4016721" y="1281696"/>
            <a:ext cx="6096000" cy="4031873"/>
          </a:xfrm>
          <a:prstGeom prst="rect">
            <a:avLst/>
          </a:prstGeom>
        </p:spPr>
        <p:txBody>
          <a:bodyPr>
            <a:spAutoFit/>
          </a:bodyPr>
          <a:lstStyle/>
          <a:p>
            <a:pPr marL="101598"/>
            <a:r>
              <a:rPr lang="en-US" sz="4000" b="1" i="1" dirty="0">
                <a:solidFill>
                  <a:srgbClr val="0070C0"/>
                </a:solidFill>
              </a:rPr>
              <a:t>I</a:t>
            </a:r>
            <a:r>
              <a:rPr lang="en-US" sz="2800" b="1" i="1" dirty="0">
                <a:solidFill>
                  <a:srgbClr val="0070C0"/>
                </a:solidFill>
              </a:rPr>
              <a:t>ntroduction </a:t>
            </a:r>
          </a:p>
          <a:p>
            <a:pPr marL="101598"/>
            <a:endParaRPr lang="en-US" dirty="0">
              <a:solidFill>
                <a:srgbClr val="0070C0"/>
              </a:solidFill>
            </a:endParaRPr>
          </a:p>
          <a:p>
            <a:pPr marL="342900" indent="-342900">
              <a:buFont typeface="+mj-lt"/>
              <a:buAutoNum type="arabicParenR"/>
            </a:pPr>
            <a:r>
              <a:rPr lang="en-US" sz="2000" b="1" i="1" dirty="0">
                <a:solidFill>
                  <a:srgbClr val="0070C0"/>
                </a:solidFill>
                <a:effectLst>
                  <a:outerShdw blurRad="38100" dist="38100" dir="2700000" algn="tl">
                    <a:srgbClr val="000000">
                      <a:alpha val="43137"/>
                    </a:srgbClr>
                  </a:outerShdw>
                </a:effectLst>
                <a:latin typeface="Perpetua Titling MT" panose="02020502060505020804" pitchFamily="18" charset="0"/>
              </a:rPr>
              <a:t>What is EDI?</a:t>
            </a:r>
          </a:p>
          <a:p>
            <a:pPr marL="342900" indent="-342900">
              <a:buFont typeface="+mj-lt"/>
              <a:buAutoNum type="arabicParenR"/>
            </a:pPr>
            <a:endParaRPr lang="en-US" sz="2000" b="1" i="1" dirty="0">
              <a:solidFill>
                <a:srgbClr val="0070C0"/>
              </a:solidFill>
              <a:effectLst>
                <a:outerShdw blurRad="38100" dist="38100" dir="2700000" algn="tl">
                  <a:srgbClr val="000000">
                    <a:alpha val="43137"/>
                  </a:srgbClr>
                </a:outerShdw>
              </a:effectLst>
              <a:latin typeface="Perpetua Titling MT" panose="02020502060505020804" pitchFamily="18" charset="0"/>
            </a:endParaRPr>
          </a:p>
          <a:p>
            <a:pPr marL="342900" indent="-342900">
              <a:buFont typeface="+mj-lt"/>
              <a:buAutoNum type="arabicParenR"/>
            </a:pPr>
            <a:r>
              <a:rPr lang="en-US" sz="2000" b="1" i="1" dirty="0">
                <a:solidFill>
                  <a:srgbClr val="0070C0"/>
                </a:solidFill>
                <a:effectLst>
                  <a:outerShdw blurRad="38100" dist="38100" dir="2700000" algn="tl">
                    <a:srgbClr val="000000">
                      <a:alpha val="43137"/>
                    </a:srgbClr>
                  </a:outerShdw>
                </a:effectLst>
                <a:latin typeface="Perpetua Titling MT" panose="02020502060505020804" pitchFamily="18" charset="0"/>
              </a:rPr>
              <a:t>How does EDI Works?</a:t>
            </a:r>
          </a:p>
          <a:p>
            <a:pPr marL="342900" indent="-342900">
              <a:buFont typeface="+mj-lt"/>
              <a:buAutoNum type="arabicParenR"/>
            </a:pPr>
            <a:endParaRPr lang="en-US" sz="2000" b="1" i="1" dirty="0">
              <a:solidFill>
                <a:srgbClr val="0070C0"/>
              </a:solidFill>
              <a:effectLst>
                <a:outerShdw blurRad="38100" dist="38100" dir="2700000" algn="tl">
                  <a:srgbClr val="000000">
                    <a:alpha val="43137"/>
                  </a:srgbClr>
                </a:outerShdw>
              </a:effectLst>
              <a:latin typeface="Perpetua Titling MT" panose="02020502060505020804" pitchFamily="18" charset="0"/>
            </a:endParaRPr>
          </a:p>
          <a:p>
            <a:pPr marL="342900" indent="-342900">
              <a:buFont typeface="+mj-lt"/>
              <a:buAutoNum type="arabicParenR"/>
            </a:pPr>
            <a:r>
              <a:rPr lang="en-US" sz="2000" b="1" i="1" dirty="0">
                <a:solidFill>
                  <a:srgbClr val="0070C0"/>
                </a:solidFill>
                <a:effectLst>
                  <a:outerShdw blurRad="38100" dist="38100" dir="2700000" algn="tl">
                    <a:srgbClr val="000000">
                      <a:alpha val="43137"/>
                    </a:srgbClr>
                  </a:outerShdw>
                </a:effectLst>
                <a:latin typeface="Perpetua Titling MT" panose="02020502060505020804" pitchFamily="18" charset="0"/>
              </a:rPr>
              <a:t>Benefits of EDI</a:t>
            </a:r>
          </a:p>
          <a:p>
            <a:pPr marL="342900" indent="-342900">
              <a:buFont typeface="+mj-lt"/>
              <a:buAutoNum type="arabicParenR"/>
            </a:pPr>
            <a:endParaRPr lang="en-US" sz="2000" b="1" i="1" dirty="0">
              <a:solidFill>
                <a:srgbClr val="0070C0"/>
              </a:solidFill>
              <a:effectLst>
                <a:outerShdw blurRad="38100" dist="38100" dir="2700000" algn="tl">
                  <a:srgbClr val="000000">
                    <a:alpha val="43137"/>
                  </a:srgbClr>
                </a:outerShdw>
              </a:effectLst>
              <a:latin typeface="Perpetua Titling MT" panose="02020502060505020804" pitchFamily="18" charset="0"/>
            </a:endParaRPr>
          </a:p>
          <a:p>
            <a:pPr marL="342900" indent="-342900">
              <a:buFont typeface="+mj-lt"/>
              <a:buAutoNum type="arabicParenR"/>
            </a:pPr>
            <a:r>
              <a:rPr lang="en-US" sz="2000" b="1" i="1" dirty="0">
                <a:solidFill>
                  <a:srgbClr val="0070C0"/>
                </a:solidFill>
                <a:effectLst>
                  <a:outerShdw blurRad="38100" dist="38100" dir="2700000" algn="tl">
                    <a:srgbClr val="000000">
                      <a:alpha val="43137"/>
                    </a:srgbClr>
                  </a:outerShdw>
                </a:effectLst>
                <a:latin typeface="Perpetua Titling MT" panose="02020502060505020804" pitchFamily="18" charset="0"/>
              </a:rPr>
              <a:t>EDI standards</a:t>
            </a:r>
          </a:p>
          <a:p>
            <a:pPr marL="342900" indent="-342900">
              <a:buFont typeface="+mj-lt"/>
              <a:buAutoNum type="arabicParenR"/>
            </a:pPr>
            <a:endParaRPr lang="en-US" sz="2000" b="1" i="1" dirty="0">
              <a:solidFill>
                <a:srgbClr val="0070C0"/>
              </a:solidFill>
              <a:effectLst>
                <a:outerShdw blurRad="38100" dist="38100" dir="2700000" algn="tl">
                  <a:srgbClr val="000000">
                    <a:alpha val="43137"/>
                  </a:srgbClr>
                </a:outerShdw>
              </a:effectLst>
              <a:latin typeface="Perpetua Titling MT" panose="02020502060505020804" pitchFamily="18" charset="0"/>
            </a:endParaRPr>
          </a:p>
          <a:p>
            <a:pPr marL="342900" indent="-342900">
              <a:buFont typeface="+mj-lt"/>
              <a:buAutoNum type="arabicParenR"/>
            </a:pPr>
            <a:r>
              <a:rPr lang="en-US" sz="2000" b="1" i="1" dirty="0">
                <a:solidFill>
                  <a:srgbClr val="0070C0"/>
                </a:solidFill>
                <a:effectLst>
                  <a:outerShdw blurRad="38100" dist="38100" dir="2700000" algn="tl">
                    <a:srgbClr val="000000">
                      <a:alpha val="43137"/>
                    </a:srgbClr>
                  </a:outerShdw>
                </a:effectLst>
                <a:latin typeface="Perpetua Titling MT" panose="02020502060505020804" pitchFamily="18" charset="0"/>
              </a:rPr>
              <a:t>Drawback of EDI</a:t>
            </a:r>
          </a:p>
          <a:p>
            <a:endParaRPr lang="en-IN" dirty="0">
              <a:solidFill>
                <a:srgbClr val="0070C0"/>
              </a:solidFill>
            </a:endParaRPr>
          </a:p>
        </p:txBody>
      </p:sp>
    </p:spTree>
    <p:extLst>
      <p:ext uri="{BB962C8B-B14F-4D97-AF65-F5344CB8AC3E}">
        <p14:creationId xmlns:p14="http://schemas.microsoft.com/office/powerpoint/2010/main" val="24949656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2043" y="1077362"/>
            <a:ext cx="4318503" cy="5060887"/>
          </a:xfrm>
          <a:prstGeom prst="rect">
            <a:avLst/>
          </a:prstGeom>
        </p:spPr>
      </p:pic>
      <p:sp>
        <p:nvSpPr>
          <p:cNvPr id="5" name="Rectangle 4"/>
          <p:cNvSpPr/>
          <p:nvPr/>
        </p:nvSpPr>
        <p:spPr>
          <a:xfrm>
            <a:off x="4034828" y="1192855"/>
            <a:ext cx="6096000" cy="923330"/>
          </a:xfrm>
          <a:prstGeom prst="rect">
            <a:avLst/>
          </a:prstGeom>
        </p:spPr>
        <p:txBody>
          <a:bodyPr>
            <a:spAutoFit/>
          </a:bodyPr>
          <a:lstStyle/>
          <a:p>
            <a:pPr lvl="0" fontAlgn="base"/>
            <a:r>
              <a:rPr lang="en-IN" b="1" dirty="0">
                <a:solidFill>
                  <a:schemeClr val="tx1">
                    <a:lumMod val="75000"/>
                  </a:schemeClr>
                </a:solidFill>
                <a:latin typeface="Consolas" panose="020B0609020204030204" pitchFamily="49" charset="0"/>
              </a:rPr>
              <a:t>8) IATA Cargo-IMP</a:t>
            </a:r>
          </a:p>
          <a:p>
            <a:r>
              <a:rPr lang="en-IN" b="1" dirty="0">
                <a:solidFill>
                  <a:schemeClr val="tx1">
                    <a:lumMod val="75000"/>
                  </a:schemeClr>
                </a:solidFill>
                <a:latin typeface="Consolas" panose="020B0609020204030204" pitchFamily="49" charset="0"/>
              </a:rPr>
              <a:t>9) NCPDP SCRIPT</a:t>
            </a:r>
          </a:p>
          <a:p>
            <a:r>
              <a:rPr lang="en-IN" b="1" dirty="0">
                <a:solidFill>
                  <a:schemeClr val="tx1">
                    <a:lumMod val="75000"/>
                  </a:schemeClr>
                </a:solidFill>
                <a:latin typeface="Consolas" panose="020B0609020204030204" pitchFamily="49" charset="0"/>
              </a:rPr>
              <a:t>10) EDIGAS</a:t>
            </a:r>
            <a:endParaRPr lang="en-IN" dirty="0">
              <a:solidFill>
                <a:schemeClr val="tx1">
                  <a:lumMod val="75000"/>
                </a:schemeClr>
              </a:solidFill>
              <a:latin typeface="Consolas" panose="020B0609020204030204" pitchFamily="49" charset="0"/>
            </a:endParaRPr>
          </a:p>
        </p:txBody>
      </p:sp>
      <p:pic>
        <p:nvPicPr>
          <p:cNvPr id="6" name="Picture 5"/>
          <p:cNvPicPr/>
          <p:nvPr/>
        </p:nvPicPr>
        <p:blipFill>
          <a:blip r:embed="rId3"/>
          <a:stretch>
            <a:fillRect/>
          </a:stretch>
        </p:blipFill>
        <p:spPr>
          <a:xfrm>
            <a:off x="3902044" y="2598344"/>
            <a:ext cx="4318502" cy="3250194"/>
          </a:xfrm>
          <a:prstGeom prst="rect">
            <a:avLst/>
          </a:prstGeom>
        </p:spPr>
      </p:pic>
    </p:spTree>
    <p:extLst>
      <p:ext uri="{BB962C8B-B14F-4D97-AF65-F5344CB8AC3E}">
        <p14:creationId xmlns:p14="http://schemas.microsoft.com/office/powerpoint/2010/main" val="32621856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4580" y="983598"/>
            <a:ext cx="7259216" cy="4857365"/>
          </a:xfrm>
          <a:prstGeom prst="rect">
            <a:avLst/>
          </a:prstGeom>
        </p:spPr>
      </p:pic>
      <p:sp>
        <p:nvSpPr>
          <p:cNvPr id="5" name="Rectangle 4"/>
          <p:cNvSpPr/>
          <p:nvPr/>
        </p:nvSpPr>
        <p:spPr>
          <a:xfrm>
            <a:off x="3020839" y="1981119"/>
            <a:ext cx="6096000" cy="2862322"/>
          </a:xfrm>
          <a:prstGeom prst="rect">
            <a:avLst/>
          </a:prstGeom>
        </p:spPr>
        <p:txBody>
          <a:bodyPr>
            <a:spAutoFit/>
          </a:bodyPr>
          <a:lstStyle/>
          <a:p>
            <a:pPr algn="ctr"/>
            <a:r>
              <a:rPr lang="en-US" sz="6000" b="1" dirty="0">
                <a:solidFill>
                  <a:srgbClr val="FFFF00"/>
                </a:solidFill>
                <a:effectLst>
                  <a:outerShdw blurRad="38100" dist="38100" dir="2700000" algn="tl">
                    <a:srgbClr val="000000">
                      <a:alpha val="43137"/>
                    </a:srgbClr>
                  </a:outerShdw>
                </a:effectLst>
                <a:latin typeface="Lucida Handwriting" panose="03010101010101010101" pitchFamily="66" charset="0"/>
              </a:rPr>
              <a:t>5.</a:t>
            </a:r>
            <a:br>
              <a:rPr lang="en-US" sz="6000" b="1" dirty="0">
                <a:solidFill>
                  <a:srgbClr val="FFFF00"/>
                </a:solidFill>
                <a:effectLst>
                  <a:outerShdw blurRad="38100" dist="38100" dir="2700000" algn="tl">
                    <a:srgbClr val="000000">
                      <a:alpha val="43137"/>
                    </a:srgbClr>
                  </a:outerShdw>
                </a:effectLst>
                <a:latin typeface="Lucida Handwriting" panose="03010101010101010101" pitchFamily="66" charset="0"/>
              </a:rPr>
            </a:br>
            <a:r>
              <a:rPr lang="en-US" sz="6000" b="1" dirty="0">
                <a:solidFill>
                  <a:srgbClr val="FFFF00"/>
                </a:solidFill>
                <a:effectLst>
                  <a:outerShdw blurRad="38100" dist="38100" dir="2700000" algn="tl">
                    <a:srgbClr val="000000">
                      <a:alpha val="43137"/>
                    </a:srgbClr>
                  </a:outerShdw>
                </a:effectLst>
                <a:latin typeface="Lucida Handwriting" panose="03010101010101010101" pitchFamily="66" charset="0"/>
              </a:rPr>
              <a:t>Drawbacks Of EDI</a:t>
            </a:r>
            <a:endParaRPr lang="en-IN" sz="6000" dirty="0">
              <a:solidFill>
                <a:srgbClr val="FFFF00"/>
              </a:solidFill>
            </a:endParaRPr>
          </a:p>
        </p:txBody>
      </p:sp>
    </p:spTree>
    <p:extLst>
      <p:ext uri="{BB962C8B-B14F-4D97-AF65-F5344CB8AC3E}">
        <p14:creationId xmlns:p14="http://schemas.microsoft.com/office/powerpoint/2010/main" val="38453786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 name="Picture 8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3993" y="793547"/>
            <a:ext cx="8658084" cy="5534290"/>
          </a:xfrm>
          <a:prstGeom prst="rect">
            <a:avLst/>
          </a:prstGeom>
        </p:spPr>
      </p:pic>
      <p:cxnSp>
        <p:nvCxnSpPr>
          <p:cNvPr id="85" name="Elbow Connector 10">
            <a:extLst>
              <a:ext uri="{FF2B5EF4-FFF2-40B4-BE49-F238E27FC236}">
                <a16:creationId xmlns:a16="http://schemas.microsoft.com/office/drawing/2014/main" id="{0F7EB1CD-B0DC-40A9-A04B-EAFF9B23F0D8}"/>
              </a:ext>
            </a:extLst>
          </p:cNvPr>
          <p:cNvCxnSpPr>
            <a:cxnSpLocks/>
          </p:cNvCxnSpPr>
          <p:nvPr/>
        </p:nvCxnSpPr>
        <p:spPr>
          <a:xfrm rot="16200000" flipH="1">
            <a:off x="7381937" y="3163978"/>
            <a:ext cx="750823" cy="588712"/>
          </a:xfrm>
          <a:prstGeom prst="bentConnector3">
            <a:avLst>
              <a:gd name="adj1" fmla="val 50000"/>
            </a:avLst>
          </a:prstGeom>
          <a:ln>
            <a:headEnd type="oval"/>
            <a:tailEnd type="oval"/>
          </a:ln>
        </p:spPr>
        <p:style>
          <a:lnRef idx="3">
            <a:schemeClr val="accent1"/>
          </a:lnRef>
          <a:fillRef idx="0">
            <a:schemeClr val="accent1"/>
          </a:fillRef>
          <a:effectRef idx="2">
            <a:schemeClr val="accent1"/>
          </a:effectRef>
          <a:fontRef idx="minor">
            <a:schemeClr val="tx1"/>
          </a:fontRef>
        </p:style>
      </p:cxnSp>
      <p:cxnSp>
        <p:nvCxnSpPr>
          <p:cNvPr id="86" name="Elbow Connector 132">
            <a:extLst>
              <a:ext uri="{FF2B5EF4-FFF2-40B4-BE49-F238E27FC236}">
                <a16:creationId xmlns:a16="http://schemas.microsoft.com/office/drawing/2014/main" id="{1184A3B4-A7CD-4D27-A81D-897E1A55DE49}"/>
              </a:ext>
            </a:extLst>
          </p:cNvPr>
          <p:cNvCxnSpPr>
            <a:cxnSpLocks/>
          </p:cNvCxnSpPr>
          <p:nvPr/>
        </p:nvCxnSpPr>
        <p:spPr>
          <a:xfrm rot="5400000" flipH="1" flipV="1">
            <a:off x="3862794" y="4688115"/>
            <a:ext cx="970160" cy="466327"/>
          </a:xfrm>
          <a:prstGeom prst="bentConnector3">
            <a:avLst>
              <a:gd name="adj1" fmla="val 50000"/>
            </a:avLst>
          </a:prstGeom>
          <a:ln>
            <a:headEnd type="oval"/>
            <a:tailEnd type="oval"/>
          </a:ln>
        </p:spPr>
        <p:style>
          <a:lnRef idx="3">
            <a:schemeClr val="accent1"/>
          </a:lnRef>
          <a:fillRef idx="0">
            <a:schemeClr val="accent1"/>
          </a:fillRef>
          <a:effectRef idx="2">
            <a:schemeClr val="accent1"/>
          </a:effectRef>
          <a:fontRef idx="minor">
            <a:schemeClr val="tx1"/>
          </a:fontRef>
        </p:style>
      </p:cxnSp>
      <p:cxnSp>
        <p:nvCxnSpPr>
          <p:cNvPr id="87" name="Elbow Connector 138">
            <a:extLst>
              <a:ext uri="{FF2B5EF4-FFF2-40B4-BE49-F238E27FC236}">
                <a16:creationId xmlns:a16="http://schemas.microsoft.com/office/drawing/2014/main" id="{B7D4C7FF-125C-4FBD-B12D-882AA5628822}"/>
              </a:ext>
            </a:extLst>
          </p:cNvPr>
          <p:cNvCxnSpPr>
            <a:cxnSpLocks/>
          </p:cNvCxnSpPr>
          <p:nvPr/>
        </p:nvCxnSpPr>
        <p:spPr>
          <a:xfrm>
            <a:off x="3802377" y="1616879"/>
            <a:ext cx="778661" cy="537846"/>
          </a:xfrm>
          <a:prstGeom prst="bentConnector3">
            <a:avLst>
              <a:gd name="adj1" fmla="val 50000"/>
            </a:avLst>
          </a:prstGeom>
          <a:ln>
            <a:headEnd type="oval"/>
            <a:tailEnd type="oval"/>
          </a:ln>
        </p:spPr>
        <p:style>
          <a:lnRef idx="3">
            <a:schemeClr val="accent1"/>
          </a:lnRef>
          <a:fillRef idx="0">
            <a:schemeClr val="accent1"/>
          </a:fillRef>
          <a:effectRef idx="2">
            <a:schemeClr val="accent1"/>
          </a:effectRef>
          <a:fontRef idx="minor">
            <a:schemeClr val="tx1"/>
          </a:fontRef>
        </p:style>
      </p:cxnSp>
      <p:grpSp>
        <p:nvGrpSpPr>
          <p:cNvPr id="88" name="그룹 3">
            <a:extLst>
              <a:ext uri="{FF2B5EF4-FFF2-40B4-BE49-F238E27FC236}">
                <a16:creationId xmlns:a16="http://schemas.microsoft.com/office/drawing/2014/main" id="{2858FC07-8466-4707-B896-C00560A608EB}"/>
              </a:ext>
            </a:extLst>
          </p:cNvPr>
          <p:cNvGrpSpPr/>
          <p:nvPr/>
        </p:nvGrpSpPr>
        <p:grpSpPr>
          <a:xfrm>
            <a:off x="4436147" y="1902934"/>
            <a:ext cx="3215387" cy="2693800"/>
            <a:chOff x="4708647" y="2271244"/>
            <a:chExt cx="3462733" cy="2938275"/>
          </a:xfrm>
          <a:solidFill>
            <a:schemeClr val="accent6">
              <a:lumMod val="40000"/>
              <a:lumOff val="60000"/>
            </a:schemeClr>
          </a:solidFill>
        </p:grpSpPr>
        <p:sp>
          <p:nvSpPr>
            <p:cNvPr id="89" name="자유형: 도형 112">
              <a:extLst>
                <a:ext uri="{FF2B5EF4-FFF2-40B4-BE49-F238E27FC236}">
                  <a16:creationId xmlns:a16="http://schemas.microsoft.com/office/drawing/2014/main" id="{93B26960-29AD-4C45-B10F-1279D687F11E}"/>
                </a:ext>
              </a:extLst>
            </p:cNvPr>
            <p:cNvSpPr/>
            <p:nvPr/>
          </p:nvSpPr>
          <p:spPr>
            <a:xfrm>
              <a:off x="5424880" y="2949383"/>
              <a:ext cx="1627206" cy="1631046"/>
            </a:xfrm>
            <a:custGeom>
              <a:avLst/>
              <a:gdLst>
                <a:gd name="connsiteX0" fmla="*/ 1702614 w 1792010"/>
                <a:gd name="connsiteY0" fmla="*/ 878442 h 1796239"/>
                <a:gd name="connsiteX1" fmla="*/ 1710060 w 1792010"/>
                <a:gd name="connsiteY1" fmla="*/ 883022 h 1796239"/>
                <a:gd name="connsiteX2" fmla="*/ 1702614 w 1792010"/>
                <a:gd name="connsiteY2" fmla="*/ 881183 h 1796239"/>
                <a:gd name="connsiteX3" fmla="*/ 896004 w 1792010"/>
                <a:gd name="connsiteY3" fmla="*/ 384279 h 1796239"/>
                <a:gd name="connsiteX4" fmla="*/ 379479 w 1792010"/>
                <a:gd name="connsiteY4" fmla="*/ 900804 h 1796239"/>
                <a:gd name="connsiteX5" fmla="*/ 896004 w 1792010"/>
                <a:gd name="connsiteY5" fmla="*/ 1417329 h 1796239"/>
                <a:gd name="connsiteX6" fmla="*/ 1412529 w 1792010"/>
                <a:gd name="connsiteY6" fmla="*/ 900804 h 1796239"/>
                <a:gd name="connsiteX7" fmla="*/ 896004 w 1792010"/>
                <a:gd name="connsiteY7" fmla="*/ 384279 h 1796239"/>
                <a:gd name="connsiteX8" fmla="*/ 998892 w 1792010"/>
                <a:gd name="connsiteY8" fmla="*/ 0 h 1796239"/>
                <a:gd name="connsiteX9" fmla="*/ 1263685 w 1792010"/>
                <a:gd name="connsiteY9" fmla="*/ 70112 h 1796239"/>
                <a:gd name="connsiteX10" fmla="*/ 1259890 w 1792010"/>
                <a:gd name="connsiteY10" fmla="*/ 292970 h 1796239"/>
                <a:gd name="connsiteX11" fmla="*/ 1252964 w 1792010"/>
                <a:gd name="connsiteY11" fmla="*/ 291136 h 1796239"/>
                <a:gd name="connsiteX12" fmla="*/ 1403555 w 1792010"/>
                <a:gd name="connsiteY12" fmla="*/ 406648 h 1796239"/>
                <a:gd name="connsiteX13" fmla="*/ 1604328 w 1792010"/>
                <a:gd name="connsiteY13" fmla="*/ 357315 h 1796239"/>
                <a:gd name="connsiteX14" fmla="*/ 1733027 w 1792010"/>
                <a:gd name="connsiteY14" fmla="*/ 596499 h 1796239"/>
                <a:gd name="connsiteX15" fmla="*/ 1589970 w 1792010"/>
                <a:gd name="connsiteY15" fmla="*/ 723947 h 1796239"/>
                <a:gd name="connsiteX16" fmla="*/ 1613321 w 1792010"/>
                <a:gd name="connsiteY16" fmla="*/ 924788 h 1796239"/>
                <a:gd name="connsiteX17" fmla="*/ 1792010 w 1792010"/>
                <a:gd name="connsiteY17" fmla="*/ 1022811 h 1796239"/>
                <a:gd name="connsiteX18" fmla="*/ 1721058 w 1792010"/>
                <a:gd name="connsiteY18" fmla="*/ 1284473 h 1796239"/>
                <a:gd name="connsiteX19" fmla="*/ 1504230 w 1792010"/>
                <a:gd name="connsiteY19" fmla="*/ 1280870 h 1796239"/>
                <a:gd name="connsiteX20" fmla="*/ 1406384 w 1792010"/>
                <a:gd name="connsiteY20" fmla="*/ 1403402 h 1796239"/>
                <a:gd name="connsiteX21" fmla="*/ 1477592 w 1792010"/>
                <a:gd name="connsiteY21" fmla="*/ 1587057 h 1796239"/>
                <a:gd name="connsiteX22" fmla="*/ 1253035 w 1792010"/>
                <a:gd name="connsiteY22" fmla="*/ 1742435 h 1796239"/>
                <a:gd name="connsiteX23" fmla="*/ 1163834 w 1792010"/>
                <a:gd name="connsiteY23" fmla="*/ 1665910 h 1796239"/>
                <a:gd name="connsiteX24" fmla="*/ 1163667 w 1792010"/>
                <a:gd name="connsiteY24" fmla="*/ 1666097 h 1796239"/>
                <a:gd name="connsiteX25" fmla="*/ 1144343 w 1792010"/>
                <a:gd name="connsiteY25" fmla="*/ 1649188 h 1796239"/>
                <a:gd name="connsiteX26" fmla="*/ 1082710 w 1792010"/>
                <a:gd name="connsiteY26" fmla="*/ 1596313 h 1796239"/>
                <a:gd name="connsiteX27" fmla="*/ 1083384 w 1792010"/>
                <a:gd name="connsiteY27" fmla="*/ 1595846 h 1796239"/>
                <a:gd name="connsiteX28" fmla="*/ 1076108 w 1792010"/>
                <a:gd name="connsiteY28" fmla="*/ 1589478 h 1796239"/>
                <a:gd name="connsiteX29" fmla="*/ 898869 w 1792010"/>
                <a:gd name="connsiteY29" fmla="*/ 1612479 h 1796239"/>
                <a:gd name="connsiteX30" fmla="*/ 795635 w 1792010"/>
                <a:gd name="connsiteY30" fmla="*/ 1796239 h 1796239"/>
                <a:gd name="connsiteX31" fmla="*/ 530840 w 1792010"/>
                <a:gd name="connsiteY31" fmla="*/ 1726127 h 1796239"/>
                <a:gd name="connsiteX32" fmla="*/ 534419 w 1792010"/>
                <a:gd name="connsiteY32" fmla="*/ 1515981 h 1796239"/>
                <a:gd name="connsiteX33" fmla="*/ 384791 w 1792010"/>
                <a:gd name="connsiteY33" fmla="*/ 1400008 h 1796239"/>
                <a:gd name="connsiteX34" fmla="*/ 388223 w 1792010"/>
                <a:gd name="connsiteY34" fmla="*/ 1407281 h 1796239"/>
                <a:gd name="connsiteX35" fmla="*/ 166784 w 1792010"/>
                <a:gd name="connsiteY35" fmla="*/ 1449671 h 1796239"/>
                <a:gd name="connsiteX36" fmla="*/ 50929 w 1792010"/>
                <a:gd name="connsiteY36" fmla="*/ 1204159 h 1796239"/>
                <a:gd name="connsiteX37" fmla="*/ 200689 w 1792010"/>
                <a:gd name="connsiteY37" fmla="*/ 1084166 h 1796239"/>
                <a:gd name="connsiteX38" fmla="*/ 176341 w 1792010"/>
                <a:gd name="connsiteY38" fmla="*/ 904529 h 1796239"/>
                <a:gd name="connsiteX39" fmla="*/ 0 w 1792010"/>
                <a:gd name="connsiteY39" fmla="*/ 807794 h 1796239"/>
                <a:gd name="connsiteX40" fmla="*/ 70951 w 1792010"/>
                <a:gd name="connsiteY40" fmla="*/ 546132 h 1796239"/>
                <a:gd name="connsiteX41" fmla="*/ 273028 w 1792010"/>
                <a:gd name="connsiteY41" fmla="*/ 549491 h 1796239"/>
                <a:gd name="connsiteX42" fmla="*/ 370996 w 1792010"/>
                <a:gd name="connsiteY42" fmla="*/ 419078 h 1796239"/>
                <a:gd name="connsiteX43" fmla="*/ 303314 w 1792010"/>
                <a:gd name="connsiteY43" fmla="*/ 212794 h 1796239"/>
                <a:gd name="connsiteX44" fmla="*/ 535794 w 1792010"/>
                <a:gd name="connsiteY44" fmla="*/ 69242 h 1796239"/>
                <a:gd name="connsiteX45" fmla="*/ 698144 w 1792010"/>
                <a:gd name="connsiteY45" fmla="*/ 223973 h 1796239"/>
                <a:gd name="connsiteX46" fmla="*/ 696512 w 1792010"/>
                <a:gd name="connsiteY46" fmla="*/ 224981 h 1796239"/>
                <a:gd name="connsiteX47" fmla="*/ 896341 w 1792010"/>
                <a:gd name="connsiteY47" fmla="*/ 196709 h 1796239"/>
                <a:gd name="connsiteX48" fmla="*/ 889414 w 1792010"/>
                <a:gd name="connsiteY48" fmla="*/ 194876 h 179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92010" h="1796239">
                  <a:moveTo>
                    <a:pt x="1702614" y="878442"/>
                  </a:moveTo>
                  <a:lnTo>
                    <a:pt x="1710060" y="883022"/>
                  </a:lnTo>
                  <a:lnTo>
                    <a:pt x="1702614" y="881183"/>
                  </a:lnTo>
                  <a:close/>
                  <a:moveTo>
                    <a:pt x="896004" y="384279"/>
                  </a:moveTo>
                  <a:cubicBezTo>
                    <a:pt x="610735" y="384279"/>
                    <a:pt x="379479" y="615535"/>
                    <a:pt x="379479" y="900804"/>
                  </a:cubicBezTo>
                  <a:cubicBezTo>
                    <a:pt x="379479" y="1186073"/>
                    <a:pt x="610735" y="1417329"/>
                    <a:pt x="896004" y="1417329"/>
                  </a:cubicBezTo>
                  <a:cubicBezTo>
                    <a:pt x="1181273" y="1417329"/>
                    <a:pt x="1412529" y="1186073"/>
                    <a:pt x="1412529" y="900804"/>
                  </a:cubicBezTo>
                  <a:cubicBezTo>
                    <a:pt x="1412529" y="615535"/>
                    <a:pt x="1181273" y="384279"/>
                    <a:pt x="896004" y="384279"/>
                  </a:cubicBezTo>
                  <a:close/>
                  <a:moveTo>
                    <a:pt x="998892" y="0"/>
                  </a:moveTo>
                  <a:lnTo>
                    <a:pt x="1263685" y="70112"/>
                  </a:lnTo>
                  <a:lnTo>
                    <a:pt x="1259890" y="292970"/>
                  </a:lnTo>
                  <a:lnTo>
                    <a:pt x="1252964" y="291136"/>
                  </a:lnTo>
                  <a:cubicBezTo>
                    <a:pt x="1309401" y="322522"/>
                    <a:pt x="1360410" y="361009"/>
                    <a:pt x="1403555" y="406648"/>
                  </a:cubicBezTo>
                  <a:lnTo>
                    <a:pt x="1604328" y="357315"/>
                  </a:lnTo>
                  <a:lnTo>
                    <a:pt x="1733027" y="596499"/>
                  </a:lnTo>
                  <a:lnTo>
                    <a:pt x="1589970" y="723947"/>
                  </a:lnTo>
                  <a:cubicBezTo>
                    <a:pt x="1607903" y="788494"/>
                    <a:pt x="1616355" y="856084"/>
                    <a:pt x="1613321" y="924788"/>
                  </a:cubicBezTo>
                  <a:lnTo>
                    <a:pt x="1792010" y="1022811"/>
                  </a:lnTo>
                  <a:lnTo>
                    <a:pt x="1721058" y="1284473"/>
                  </a:lnTo>
                  <a:lnTo>
                    <a:pt x="1504230" y="1280870"/>
                  </a:lnTo>
                  <a:cubicBezTo>
                    <a:pt x="1476815" y="1326134"/>
                    <a:pt x="1443601" y="1366958"/>
                    <a:pt x="1406384" y="1403402"/>
                  </a:cubicBezTo>
                  <a:lnTo>
                    <a:pt x="1477592" y="1587057"/>
                  </a:lnTo>
                  <a:lnTo>
                    <a:pt x="1253035" y="1742435"/>
                  </a:lnTo>
                  <a:lnTo>
                    <a:pt x="1163834" y="1665910"/>
                  </a:lnTo>
                  <a:lnTo>
                    <a:pt x="1163667" y="1666097"/>
                  </a:lnTo>
                  <a:lnTo>
                    <a:pt x="1144343" y="1649188"/>
                  </a:lnTo>
                  <a:lnTo>
                    <a:pt x="1082710" y="1596313"/>
                  </a:lnTo>
                  <a:lnTo>
                    <a:pt x="1083384" y="1595846"/>
                  </a:lnTo>
                  <a:lnTo>
                    <a:pt x="1076108" y="1589478"/>
                  </a:lnTo>
                  <a:cubicBezTo>
                    <a:pt x="1019150" y="1605403"/>
                    <a:pt x="959511" y="1612813"/>
                    <a:pt x="898869" y="1612479"/>
                  </a:cubicBezTo>
                  <a:lnTo>
                    <a:pt x="795635" y="1796239"/>
                  </a:lnTo>
                  <a:lnTo>
                    <a:pt x="530840" y="1726127"/>
                  </a:lnTo>
                  <a:lnTo>
                    <a:pt x="534419" y="1515981"/>
                  </a:lnTo>
                  <a:cubicBezTo>
                    <a:pt x="478307" y="1484379"/>
                    <a:pt x="427627" y="1445732"/>
                    <a:pt x="384791" y="1400008"/>
                  </a:cubicBezTo>
                  <a:lnTo>
                    <a:pt x="388223" y="1407281"/>
                  </a:lnTo>
                  <a:lnTo>
                    <a:pt x="166784" y="1449671"/>
                  </a:lnTo>
                  <a:lnTo>
                    <a:pt x="50929" y="1204159"/>
                  </a:lnTo>
                  <a:lnTo>
                    <a:pt x="200689" y="1084166"/>
                  </a:lnTo>
                  <a:cubicBezTo>
                    <a:pt x="184704" y="1026270"/>
                    <a:pt x="176353" y="965934"/>
                    <a:pt x="176341" y="904529"/>
                  </a:cubicBezTo>
                  <a:lnTo>
                    <a:pt x="0" y="807794"/>
                  </a:lnTo>
                  <a:lnTo>
                    <a:pt x="70951" y="546132"/>
                  </a:lnTo>
                  <a:lnTo>
                    <a:pt x="273028" y="549491"/>
                  </a:lnTo>
                  <a:cubicBezTo>
                    <a:pt x="300443" y="501683"/>
                    <a:pt x="333547" y="458094"/>
                    <a:pt x="370996" y="419078"/>
                  </a:cubicBezTo>
                  <a:lnTo>
                    <a:pt x="303314" y="212794"/>
                  </a:lnTo>
                  <a:lnTo>
                    <a:pt x="535794" y="69242"/>
                  </a:lnTo>
                  <a:lnTo>
                    <a:pt x="698144" y="223973"/>
                  </a:lnTo>
                  <a:lnTo>
                    <a:pt x="696512" y="224981"/>
                  </a:lnTo>
                  <a:cubicBezTo>
                    <a:pt x="760334" y="205136"/>
                    <a:pt x="827716" y="195964"/>
                    <a:pt x="896341" y="196709"/>
                  </a:cubicBezTo>
                  <a:lnTo>
                    <a:pt x="889414" y="19487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400">
                <a:solidFill>
                  <a:schemeClr val="tx1"/>
                </a:solidFill>
              </a:endParaRPr>
            </a:p>
          </p:txBody>
        </p:sp>
        <p:sp>
          <p:nvSpPr>
            <p:cNvPr id="90" name="자유형: 도형 113">
              <a:extLst>
                <a:ext uri="{FF2B5EF4-FFF2-40B4-BE49-F238E27FC236}">
                  <a16:creationId xmlns:a16="http://schemas.microsoft.com/office/drawing/2014/main" id="{1ABC9957-6524-4A49-AB5C-3B56ED52A91F}"/>
                </a:ext>
              </a:extLst>
            </p:cNvPr>
            <p:cNvSpPr/>
            <p:nvPr/>
          </p:nvSpPr>
          <p:spPr>
            <a:xfrm>
              <a:off x="7043973" y="3247219"/>
              <a:ext cx="1127407" cy="1130068"/>
            </a:xfrm>
            <a:custGeom>
              <a:avLst/>
              <a:gdLst>
                <a:gd name="connsiteX0" fmla="*/ 1702614 w 1792010"/>
                <a:gd name="connsiteY0" fmla="*/ 878442 h 1796239"/>
                <a:gd name="connsiteX1" fmla="*/ 1710060 w 1792010"/>
                <a:gd name="connsiteY1" fmla="*/ 883022 h 1796239"/>
                <a:gd name="connsiteX2" fmla="*/ 1702614 w 1792010"/>
                <a:gd name="connsiteY2" fmla="*/ 881183 h 1796239"/>
                <a:gd name="connsiteX3" fmla="*/ 896004 w 1792010"/>
                <a:gd name="connsiteY3" fmla="*/ 384279 h 1796239"/>
                <a:gd name="connsiteX4" fmla="*/ 379479 w 1792010"/>
                <a:gd name="connsiteY4" fmla="*/ 900804 h 1796239"/>
                <a:gd name="connsiteX5" fmla="*/ 896004 w 1792010"/>
                <a:gd name="connsiteY5" fmla="*/ 1417329 h 1796239"/>
                <a:gd name="connsiteX6" fmla="*/ 1412529 w 1792010"/>
                <a:gd name="connsiteY6" fmla="*/ 900804 h 1796239"/>
                <a:gd name="connsiteX7" fmla="*/ 896004 w 1792010"/>
                <a:gd name="connsiteY7" fmla="*/ 384279 h 1796239"/>
                <a:gd name="connsiteX8" fmla="*/ 998892 w 1792010"/>
                <a:gd name="connsiteY8" fmla="*/ 0 h 1796239"/>
                <a:gd name="connsiteX9" fmla="*/ 1263685 w 1792010"/>
                <a:gd name="connsiteY9" fmla="*/ 70112 h 1796239"/>
                <a:gd name="connsiteX10" fmla="*/ 1259890 w 1792010"/>
                <a:gd name="connsiteY10" fmla="*/ 292970 h 1796239"/>
                <a:gd name="connsiteX11" fmla="*/ 1252964 w 1792010"/>
                <a:gd name="connsiteY11" fmla="*/ 291136 h 1796239"/>
                <a:gd name="connsiteX12" fmla="*/ 1403555 w 1792010"/>
                <a:gd name="connsiteY12" fmla="*/ 406648 h 1796239"/>
                <a:gd name="connsiteX13" fmla="*/ 1604328 w 1792010"/>
                <a:gd name="connsiteY13" fmla="*/ 357315 h 1796239"/>
                <a:gd name="connsiteX14" fmla="*/ 1733027 w 1792010"/>
                <a:gd name="connsiteY14" fmla="*/ 596499 h 1796239"/>
                <a:gd name="connsiteX15" fmla="*/ 1589970 w 1792010"/>
                <a:gd name="connsiteY15" fmla="*/ 723947 h 1796239"/>
                <a:gd name="connsiteX16" fmla="*/ 1613321 w 1792010"/>
                <a:gd name="connsiteY16" fmla="*/ 924788 h 1796239"/>
                <a:gd name="connsiteX17" fmla="*/ 1792010 w 1792010"/>
                <a:gd name="connsiteY17" fmla="*/ 1022811 h 1796239"/>
                <a:gd name="connsiteX18" fmla="*/ 1721058 w 1792010"/>
                <a:gd name="connsiteY18" fmla="*/ 1284473 h 1796239"/>
                <a:gd name="connsiteX19" fmla="*/ 1504230 w 1792010"/>
                <a:gd name="connsiteY19" fmla="*/ 1280870 h 1796239"/>
                <a:gd name="connsiteX20" fmla="*/ 1406384 w 1792010"/>
                <a:gd name="connsiteY20" fmla="*/ 1403402 h 1796239"/>
                <a:gd name="connsiteX21" fmla="*/ 1477592 w 1792010"/>
                <a:gd name="connsiteY21" fmla="*/ 1587057 h 1796239"/>
                <a:gd name="connsiteX22" fmla="*/ 1253035 w 1792010"/>
                <a:gd name="connsiteY22" fmla="*/ 1742435 h 1796239"/>
                <a:gd name="connsiteX23" fmla="*/ 1163834 w 1792010"/>
                <a:gd name="connsiteY23" fmla="*/ 1665910 h 1796239"/>
                <a:gd name="connsiteX24" fmla="*/ 1163667 w 1792010"/>
                <a:gd name="connsiteY24" fmla="*/ 1666097 h 1796239"/>
                <a:gd name="connsiteX25" fmla="*/ 1144343 w 1792010"/>
                <a:gd name="connsiteY25" fmla="*/ 1649188 h 1796239"/>
                <a:gd name="connsiteX26" fmla="*/ 1082710 w 1792010"/>
                <a:gd name="connsiteY26" fmla="*/ 1596313 h 1796239"/>
                <a:gd name="connsiteX27" fmla="*/ 1083384 w 1792010"/>
                <a:gd name="connsiteY27" fmla="*/ 1595846 h 1796239"/>
                <a:gd name="connsiteX28" fmla="*/ 1076108 w 1792010"/>
                <a:gd name="connsiteY28" fmla="*/ 1589478 h 1796239"/>
                <a:gd name="connsiteX29" fmla="*/ 898869 w 1792010"/>
                <a:gd name="connsiteY29" fmla="*/ 1612479 h 1796239"/>
                <a:gd name="connsiteX30" fmla="*/ 795635 w 1792010"/>
                <a:gd name="connsiteY30" fmla="*/ 1796239 h 1796239"/>
                <a:gd name="connsiteX31" fmla="*/ 530840 w 1792010"/>
                <a:gd name="connsiteY31" fmla="*/ 1726127 h 1796239"/>
                <a:gd name="connsiteX32" fmla="*/ 534419 w 1792010"/>
                <a:gd name="connsiteY32" fmla="*/ 1515981 h 1796239"/>
                <a:gd name="connsiteX33" fmla="*/ 384791 w 1792010"/>
                <a:gd name="connsiteY33" fmla="*/ 1400008 h 1796239"/>
                <a:gd name="connsiteX34" fmla="*/ 388223 w 1792010"/>
                <a:gd name="connsiteY34" fmla="*/ 1407281 h 1796239"/>
                <a:gd name="connsiteX35" fmla="*/ 166784 w 1792010"/>
                <a:gd name="connsiteY35" fmla="*/ 1449671 h 1796239"/>
                <a:gd name="connsiteX36" fmla="*/ 50929 w 1792010"/>
                <a:gd name="connsiteY36" fmla="*/ 1204159 h 1796239"/>
                <a:gd name="connsiteX37" fmla="*/ 200689 w 1792010"/>
                <a:gd name="connsiteY37" fmla="*/ 1084166 h 1796239"/>
                <a:gd name="connsiteX38" fmla="*/ 176341 w 1792010"/>
                <a:gd name="connsiteY38" fmla="*/ 904529 h 1796239"/>
                <a:gd name="connsiteX39" fmla="*/ 0 w 1792010"/>
                <a:gd name="connsiteY39" fmla="*/ 807794 h 1796239"/>
                <a:gd name="connsiteX40" fmla="*/ 70951 w 1792010"/>
                <a:gd name="connsiteY40" fmla="*/ 546132 h 1796239"/>
                <a:gd name="connsiteX41" fmla="*/ 273028 w 1792010"/>
                <a:gd name="connsiteY41" fmla="*/ 549491 h 1796239"/>
                <a:gd name="connsiteX42" fmla="*/ 370996 w 1792010"/>
                <a:gd name="connsiteY42" fmla="*/ 419078 h 1796239"/>
                <a:gd name="connsiteX43" fmla="*/ 303314 w 1792010"/>
                <a:gd name="connsiteY43" fmla="*/ 212794 h 1796239"/>
                <a:gd name="connsiteX44" fmla="*/ 535794 w 1792010"/>
                <a:gd name="connsiteY44" fmla="*/ 69242 h 1796239"/>
                <a:gd name="connsiteX45" fmla="*/ 698144 w 1792010"/>
                <a:gd name="connsiteY45" fmla="*/ 223973 h 1796239"/>
                <a:gd name="connsiteX46" fmla="*/ 696512 w 1792010"/>
                <a:gd name="connsiteY46" fmla="*/ 224981 h 1796239"/>
                <a:gd name="connsiteX47" fmla="*/ 896341 w 1792010"/>
                <a:gd name="connsiteY47" fmla="*/ 196709 h 1796239"/>
                <a:gd name="connsiteX48" fmla="*/ 889414 w 1792010"/>
                <a:gd name="connsiteY48" fmla="*/ 194876 h 179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92010" h="1796239">
                  <a:moveTo>
                    <a:pt x="1702614" y="878442"/>
                  </a:moveTo>
                  <a:lnTo>
                    <a:pt x="1710060" y="883022"/>
                  </a:lnTo>
                  <a:lnTo>
                    <a:pt x="1702614" y="881183"/>
                  </a:lnTo>
                  <a:close/>
                  <a:moveTo>
                    <a:pt x="896004" y="384279"/>
                  </a:moveTo>
                  <a:cubicBezTo>
                    <a:pt x="610735" y="384279"/>
                    <a:pt x="379479" y="615535"/>
                    <a:pt x="379479" y="900804"/>
                  </a:cubicBezTo>
                  <a:cubicBezTo>
                    <a:pt x="379479" y="1186073"/>
                    <a:pt x="610735" y="1417329"/>
                    <a:pt x="896004" y="1417329"/>
                  </a:cubicBezTo>
                  <a:cubicBezTo>
                    <a:pt x="1181273" y="1417329"/>
                    <a:pt x="1412529" y="1186073"/>
                    <a:pt x="1412529" y="900804"/>
                  </a:cubicBezTo>
                  <a:cubicBezTo>
                    <a:pt x="1412529" y="615535"/>
                    <a:pt x="1181273" y="384279"/>
                    <a:pt x="896004" y="384279"/>
                  </a:cubicBezTo>
                  <a:close/>
                  <a:moveTo>
                    <a:pt x="998892" y="0"/>
                  </a:moveTo>
                  <a:lnTo>
                    <a:pt x="1263685" y="70112"/>
                  </a:lnTo>
                  <a:lnTo>
                    <a:pt x="1259890" y="292970"/>
                  </a:lnTo>
                  <a:lnTo>
                    <a:pt x="1252964" y="291136"/>
                  </a:lnTo>
                  <a:cubicBezTo>
                    <a:pt x="1309401" y="322522"/>
                    <a:pt x="1360410" y="361009"/>
                    <a:pt x="1403555" y="406648"/>
                  </a:cubicBezTo>
                  <a:lnTo>
                    <a:pt x="1604328" y="357315"/>
                  </a:lnTo>
                  <a:lnTo>
                    <a:pt x="1733027" y="596499"/>
                  </a:lnTo>
                  <a:lnTo>
                    <a:pt x="1589970" y="723947"/>
                  </a:lnTo>
                  <a:cubicBezTo>
                    <a:pt x="1607903" y="788494"/>
                    <a:pt x="1616355" y="856084"/>
                    <a:pt x="1613321" y="924788"/>
                  </a:cubicBezTo>
                  <a:lnTo>
                    <a:pt x="1792010" y="1022811"/>
                  </a:lnTo>
                  <a:lnTo>
                    <a:pt x="1721058" y="1284473"/>
                  </a:lnTo>
                  <a:lnTo>
                    <a:pt x="1504230" y="1280870"/>
                  </a:lnTo>
                  <a:cubicBezTo>
                    <a:pt x="1476815" y="1326134"/>
                    <a:pt x="1443601" y="1366958"/>
                    <a:pt x="1406384" y="1403402"/>
                  </a:cubicBezTo>
                  <a:lnTo>
                    <a:pt x="1477592" y="1587057"/>
                  </a:lnTo>
                  <a:lnTo>
                    <a:pt x="1253035" y="1742435"/>
                  </a:lnTo>
                  <a:lnTo>
                    <a:pt x="1163834" y="1665910"/>
                  </a:lnTo>
                  <a:lnTo>
                    <a:pt x="1163667" y="1666097"/>
                  </a:lnTo>
                  <a:lnTo>
                    <a:pt x="1144343" y="1649188"/>
                  </a:lnTo>
                  <a:lnTo>
                    <a:pt x="1082710" y="1596313"/>
                  </a:lnTo>
                  <a:lnTo>
                    <a:pt x="1083384" y="1595846"/>
                  </a:lnTo>
                  <a:lnTo>
                    <a:pt x="1076108" y="1589478"/>
                  </a:lnTo>
                  <a:cubicBezTo>
                    <a:pt x="1019150" y="1605403"/>
                    <a:pt x="959511" y="1612813"/>
                    <a:pt x="898869" y="1612479"/>
                  </a:cubicBezTo>
                  <a:lnTo>
                    <a:pt x="795635" y="1796239"/>
                  </a:lnTo>
                  <a:lnTo>
                    <a:pt x="530840" y="1726127"/>
                  </a:lnTo>
                  <a:lnTo>
                    <a:pt x="534419" y="1515981"/>
                  </a:lnTo>
                  <a:cubicBezTo>
                    <a:pt x="478307" y="1484379"/>
                    <a:pt x="427627" y="1445732"/>
                    <a:pt x="384791" y="1400008"/>
                  </a:cubicBezTo>
                  <a:lnTo>
                    <a:pt x="388223" y="1407281"/>
                  </a:lnTo>
                  <a:lnTo>
                    <a:pt x="166784" y="1449671"/>
                  </a:lnTo>
                  <a:lnTo>
                    <a:pt x="50929" y="1204159"/>
                  </a:lnTo>
                  <a:lnTo>
                    <a:pt x="200689" y="1084166"/>
                  </a:lnTo>
                  <a:cubicBezTo>
                    <a:pt x="184704" y="1026270"/>
                    <a:pt x="176353" y="965934"/>
                    <a:pt x="176341" y="904529"/>
                  </a:cubicBezTo>
                  <a:lnTo>
                    <a:pt x="0" y="807794"/>
                  </a:lnTo>
                  <a:lnTo>
                    <a:pt x="70951" y="546132"/>
                  </a:lnTo>
                  <a:lnTo>
                    <a:pt x="273028" y="549491"/>
                  </a:lnTo>
                  <a:cubicBezTo>
                    <a:pt x="300443" y="501683"/>
                    <a:pt x="333547" y="458094"/>
                    <a:pt x="370996" y="419078"/>
                  </a:cubicBezTo>
                  <a:lnTo>
                    <a:pt x="303314" y="212794"/>
                  </a:lnTo>
                  <a:lnTo>
                    <a:pt x="535794" y="69242"/>
                  </a:lnTo>
                  <a:lnTo>
                    <a:pt x="698144" y="223973"/>
                  </a:lnTo>
                  <a:lnTo>
                    <a:pt x="696512" y="224981"/>
                  </a:lnTo>
                  <a:cubicBezTo>
                    <a:pt x="760334" y="205136"/>
                    <a:pt x="827716" y="195964"/>
                    <a:pt x="896341" y="196709"/>
                  </a:cubicBezTo>
                  <a:lnTo>
                    <a:pt x="889414" y="19487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400">
                <a:solidFill>
                  <a:schemeClr val="tx1"/>
                </a:solidFill>
              </a:endParaRPr>
            </a:p>
          </p:txBody>
        </p:sp>
        <p:sp>
          <p:nvSpPr>
            <p:cNvPr id="91" name="자유형: 도형 114">
              <a:extLst>
                <a:ext uri="{FF2B5EF4-FFF2-40B4-BE49-F238E27FC236}">
                  <a16:creationId xmlns:a16="http://schemas.microsoft.com/office/drawing/2014/main" id="{44C7ACB3-F047-4950-AB4F-4002181E254A}"/>
                </a:ext>
              </a:extLst>
            </p:cNvPr>
            <p:cNvSpPr/>
            <p:nvPr/>
          </p:nvSpPr>
          <p:spPr>
            <a:xfrm>
              <a:off x="4755968" y="2271244"/>
              <a:ext cx="1127407" cy="1130068"/>
            </a:xfrm>
            <a:custGeom>
              <a:avLst/>
              <a:gdLst>
                <a:gd name="connsiteX0" fmla="*/ 1702614 w 1792010"/>
                <a:gd name="connsiteY0" fmla="*/ 878442 h 1796239"/>
                <a:gd name="connsiteX1" fmla="*/ 1710060 w 1792010"/>
                <a:gd name="connsiteY1" fmla="*/ 883022 h 1796239"/>
                <a:gd name="connsiteX2" fmla="*/ 1702614 w 1792010"/>
                <a:gd name="connsiteY2" fmla="*/ 881183 h 1796239"/>
                <a:gd name="connsiteX3" fmla="*/ 896004 w 1792010"/>
                <a:gd name="connsiteY3" fmla="*/ 384279 h 1796239"/>
                <a:gd name="connsiteX4" fmla="*/ 379479 w 1792010"/>
                <a:gd name="connsiteY4" fmla="*/ 900804 h 1796239"/>
                <a:gd name="connsiteX5" fmla="*/ 896004 w 1792010"/>
                <a:gd name="connsiteY5" fmla="*/ 1417329 h 1796239"/>
                <a:gd name="connsiteX6" fmla="*/ 1412529 w 1792010"/>
                <a:gd name="connsiteY6" fmla="*/ 900804 h 1796239"/>
                <a:gd name="connsiteX7" fmla="*/ 896004 w 1792010"/>
                <a:gd name="connsiteY7" fmla="*/ 384279 h 1796239"/>
                <a:gd name="connsiteX8" fmla="*/ 998892 w 1792010"/>
                <a:gd name="connsiteY8" fmla="*/ 0 h 1796239"/>
                <a:gd name="connsiteX9" fmla="*/ 1263685 w 1792010"/>
                <a:gd name="connsiteY9" fmla="*/ 70112 h 1796239"/>
                <a:gd name="connsiteX10" fmla="*/ 1259890 w 1792010"/>
                <a:gd name="connsiteY10" fmla="*/ 292970 h 1796239"/>
                <a:gd name="connsiteX11" fmla="*/ 1252964 w 1792010"/>
                <a:gd name="connsiteY11" fmla="*/ 291136 h 1796239"/>
                <a:gd name="connsiteX12" fmla="*/ 1403555 w 1792010"/>
                <a:gd name="connsiteY12" fmla="*/ 406648 h 1796239"/>
                <a:gd name="connsiteX13" fmla="*/ 1604328 w 1792010"/>
                <a:gd name="connsiteY13" fmla="*/ 357315 h 1796239"/>
                <a:gd name="connsiteX14" fmla="*/ 1733027 w 1792010"/>
                <a:gd name="connsiteY14" fmla="*/ 596499 h 1796239"/>
                <a:gd name="connsiteX15" fmla="*/ 1589970 w 1792010"/>
                <a:gd name="connsiteY15" fmla="*/ 723947 h 1796239"/>
                <a:gd name="connsiteX16" fmla="*/ 1613321 w 1792010"/>
                <a:gd name="connsiteY16" fmla="*/ 924788 h 1796239"/>
                <a:gd name="connsiteX17" fmla="*/ 1792010 w 1792010"/>
                <a:gd name="connsiteY17" fmla="*/ 1022811 h 1796239"/>
                <a:gd name="connsiteX18" fmla="*/ 1721058 w 1792010"/>
                <a:gd name="connsiteY18" fmla="*/ 1284473 h 1796239"/>
                <a:gd name="connsiteX19" fmla="*/ 1504230 w 1792010"/>
                <a:gd name="connsiteY19" fmla="*/ 1280870 h 1796239"/>
                <a:gd name="connsiteX20" fmla="*/ 1406384 w 1792010"/>
                <a:gd name="connsiteY20" fmla="*/ 1403402 h 1796239"/>
                <a:gd name="connsiteX21" fmla="*/ 1477592 w 1792010"/>
                <a:gd name="connsiteY21" fmla="*/ 1587057 h 1796239"/>
                <a:gd name="connsiteX22" fmla="*/ 1253035 w 1792010"/>
                <a:gd name="connsiteY22" fmla="*/ 1742435 h 1796239"/>
                <a:gd name="connsiteX23" fmla="*/ 1163834 w 1792010"/>
                <a:gd name="connsiteY23" fmla="*/ 1665910 h 1796239"/>
                <a:gd name="connsiteX24" fmla="*/ 1163667 w 1792010"/>
                <a:gd name="connsiteY24" fmla="*/ 1666097 h 1796239"/>
                <a:gd name="connsiteX25" fmla="*/ 1144343 w 1792010"/>
                <a:gd name="connsiteY25" fmla="*/ 1649188 h 1796239"/>
                <a:gd name="connsiteX26" fmla="*/ 1082710 w 1792010"/>
                <a:gd name="connsiteY26" fmla="*/ 1596313 h 1796239"/>
                <a:gd name="connsiteX27" fmla="*/ 1083384 w 1792010"/>
                <a:gd name="connsiteY27" fmla="*/ 1595846 h 1796239"/>
                <a:gd name="connsiteX28" fmla="*/ 1076108 w 1792010"/>
                <a:gd name="connsiteY28" fmla="*/ 1589478 h 1796239"/>
                <a:gd name="connsiteX29" fmla="*/ 898869 w 1792010"/>
                <a:gd name="connsiteY29" fmla="*/ 1612479 h 1796239"/>
                <a:gd name="connsiteX30" fmla="*/ 795635 w 1792010"/>
                <a:gd name="connsiteY30" fmla="*/ 1796239 h 1796239"/>
                <a:gd name="connsiteX31" fmla="*/ 530840 w 1792010"/>
                <a:gd name="connsiteY31" fmla="*/ 1726127 h 1796239"/>
                <a:gd name="connsiteX32" fmla="*/ 534419 w 1792010"/>
                <a:gd name="connsiteY32" fmla="*/ 1515981 h 1796239"/>
                <a:gd name="connsiteX33" fmla="*/ 384791 w 1792010"/>
                <a:gd name="connsiteY33" fmla="*/ 1400008 h 1796239"/>
                <a:gd name="connsiteX34" fmla="*/ 388223 w 1792010"/>
                <a:gd name="connsiteY34" fmla="*/ 1407281 h 1796239"/>
                <a:gd name="connsiteX35" fmla="*/ 166784 w 1792010"/>
                <a:gd name="connsiteY35" fmla="*/ 1449671 h 1796239"/>
                <a:gd name="connsiteX36" fmla="*/ 50929 w 1792010"/>
                <a:gd name="connsiteY36" fmla="*/ 1204159 h 1796239"/>
                <a:gd name="connsiteX37" fmla="*/ 200689 w 1792010"/>
                <a:gd name="connsiteY37" fmla="*/ 1084166 h 1796239"/>
                <a:gd name="connsiteX38" fmla="*/ 176341 w 1792010"/>
                <a:gd name="connsiteY38" fmla="*/ 904529 h 1796239"/>
                <a:gd name="connsiteX39" fmla="*/ 0 w 1792010"/>
                <a:gd name="connsiteY39" fmla="*/ 807794 h 1796239"/>
                <a:gd name="connsiteX40" fmla="*/ 70951 w 1792010"/>
                <a:gd name="connsiteY40" fmla="*/ 546132 h 1796239"/>
                <a:gd name="connsiteX41" fmla="*/ 273028 w 1792010"/>
                <a:gd name="connsiteY41" fmla="*/ 549491 h 1796239"/>
                <a:gd name="connsiteX42" fmla="*/ 370996 w 1792010"/>
                <a:gd name="connsiteY42" fmla="*/ 419078 h 1796239"/>
                <a:gd name="connsiteX43" fmla="*/ 303314 w 1792010"/>
                <a:gd name="connsiteY43" fmla="*/ 212794 h 1796239"/>
                <a:gd name="connsiteX44" fmla="*/ 535794 w 1792010"/>
                <a:gd name="connsiteY44" fmla="*/ 69242 h 1796239"/>
                <a:gd name="connsiteX45" fmla="*/ 698144 w 1792010"/>
                <a:gd name="connsiteY45" fmla="*/ 223973 h 1796239"/>
                <a:gd name="connsiteX46" fmla="*/ 696512 w 1792010"/>
                <a:gd name="connsiteY46" fmla="*/ 224981 h 1796239"/>
                <a:gd name="connsiteX47" fmla="*/ 896341 w 1792010"/>
                <a:gd name="connsiteY47" fmla="*/ 196709 h 1796239"/>
                <a:gd name="connsiteX48" fmla="*/ 889414 w 1792010"/>
                <a:gd name="connsiteY48" fmla="*/ 194876 h 179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92010" h="1796239">
                  <a:moveTo>
                    <a:pt x="1702614" y="878442"/>
                  </a:moveTo>
                  <a:lnTo>
                    <a:pt x="1710060" y="883022"/>
                  </a:lnTo>
                  <a:lnTo>
                    <a:pt x="1702614" y="881183"/>
                  </a:lnTo>
                  <a:close/>
                  <a:moveTo>
                    <a:pt x="896004" y="384279"/>
                  </a:moveTo>
                  <a:cubicBezTo>
                    <a:pt x="610735" y="384279"/>
                    <a:pt x="379479" y="615535"/>
                    <a:pt x="379479" y="900804"/>
                  </a:cubicBezTo>
                  <a:cubicBezTo>
                    <a:pt x="379479" y="1186073"/>
                    <a:pt x="610735" y="1417329"/>
                    <a:pt x="896004" y="1417329"/>
                  </a:cubicBezTo>
                  <a:cubicBezTo>
                    <a:pt x="1181273" y="1417329"/>
                    <a:pt x="1412529" y="1186073"/>
                    <a:pt x="1412529" y="900804"/>
                  </a:cubicBezTo>
                  <a:cubicBezTo>
                    <a:pt x="1412529" y="615535"/>
                    <a:pt x="1181273" y="384279"/>
                    <a:pt x="896004" y="384279"/>
                  </a:cubicBezTo>
                  <a:close/>
                  <a:moveTo>
                    <a:pt x="998892" y="0"/>
                  </a:moveTo>
                  <a:lnTo>
                    <a:pt x="1263685" y="70112"/>
                  </a:lnTo>
                  <a:lnTo>
                    <a:pt x="1259890" y="292970"/>
                  </a:lnTo>
                  <a:lnTo>
                    <a:pt x="1252964" y="291136"/>
                  </a:lnTo>
                  <a:cubicBezTo>
                    <a:pt x="1309401" y="322522"/>
                    <a:pt x="1360410" y="361009"/>
                    <a:pt x="1403555" y="406648"/>
                  </a:cubicBezTo>
                  <a:lnTo>
                    <a:pt x="1604328" y="357315"/>
                  </a:lnTo>
                  <a:lnTo>
                    <a:pt x="1733027" y="596499"/>
                  </a:lnTo>
                  <a:lnTo>
                    <a:pt x="1589970" y="723947"/>
                  </a:lnTo>
                  <a:cubicBezTo>
                    <a:pt x="1607903" y="788494"/>
                    <a:pt x="1616355" y="856084"/>
                    <a:pt x="1613321" y="924788"/>
                  </a:cubicBezTo>
                  <a:lnTo>
                    <a:pt x="1792010" y="1022811"/>
                  </a:lnTo>
                  <a:lnTo>
                    <a:pt x="1721058" y="1284473"/>
                  </a:lnTo>
                  <a:lnTo>
                    <a:pt x="1504230" y="1280870"/>
                  </a:lnTo>
                  <a:cubicBezTo>
                    <a:pt x="1476815" y="1326134"/>
                    <a:pt x="1443601" y="1366958"/>
                    <a:pt x="1406384" y="1403402"/>
                  </a:cubicBezTo>
                  <a:lnTo>
                    <a:pt x="1477592" y="1587057"/>
                  </a:lnTo>
                  <a:lnTo>
                    <a:pt x="1253035" y="1742435"/>
                  </a:lnTo>
                  <a:lnTo>
                    <a:pt x="1163834" y="1665910"/>
                  </a:lnTo>
                  <a:lnTo>
                    <a:pt x="1163667" y="1666097"/>
                  </a:lnTo>
                  <a:lnTo>
                    <a:pt x="1144343" y="1649188"/>
                  </a:lnTo>
                  <a:lnTo>
                    <a:pt x="1082710" y="1596313"/>
                  </a:lnTo>
                  <a:lnTo>
                    <a:pt x="1083384" y="1595846"/>
                  </a:lnTo>
                  <a:lnTo>
                    <a:pt x="1076108" y="1589478"/>
                  </a:lnTo>
                  <a:cubicBezTo>
                    <a:pt x="1019150" y="1605403"/>
                    <a:pt x="959511" y="1612813"/>
                    <a:pt x="898869" y="1612479"/>
                  </a:cubicBezTo>
                  <a:lnTo>
                    <a:pt x="795635" y="1796239"/>
                  </a:lnTo>
                  <a:lnTo>
                    <a:pt x="530840" y="1726127"/>
                  </a:lnTo>
                  <a:lnTo>
                    <a:pt x="534419" y="1515981"/>
                  </a:lnTo>
                  <a:cubicBezTo>
                    <a:pt x="478307" y="1484379"/>
                    <a:pt x="427627" y="1445732"/>
                    <a:pt x="384791" y="1400008"/>
                  </a:cubicBezTo>
                  <a:lnTo>
                    <a:pt x="388223" y="1407281"/>
                  </a:lnTo>
                  <a:lnTo>
                    <a:pt x="166784" y="1449671"/>
                  </a:lnTo>
                  <a:lnTo>
                    <a:pt x="50929" y="1204159"/>
                  </a:lnTo>
                  <a:lnTo>
                    <a:pt x="200689" y="1084166"/>
                  </a:lnTo>
                  <a:cubicBezTo>
                    <a:pt x="184704" y="1026270"/>
                    <a:pt x="176353" y="965934"/>
                    <a:pt x="176341" y="904529"/>
                  </a:cubicBezTo>
                  <a:lnTo>
                    <a:pt x="0" y="807794"/>
                  </a:lnTo>
                  <a:lnTo>
                    <a:pt x="70951" y="546132"/>
                  </a:lnTo>
                  <a:lnTo>
                    <a:pt x="273028" y="549491"/>
                  </a:lnTo>
                  <a:cubicBezTo>
                    <a:pt x="300443" y="501683"/>
                    <a:pt x="333547" y="458094"/>
                    <a:pt x="370996" y="419078"/>
                  </a:cubicBezTo>
                  <a:lnTo>
                    <a:pt x="303314" y="212794"/>
                  </a:lnTo>
                  <a:lnTo>
                    <a:pt x="535794" y="69242"/>
                  </a:lnTo>
                  <a:lnTo>
                    <a:pt x="698144" y="223973"/>
                  </a:lnTo>
                  <a:lnTo>
                    <a:pt x="696512" y="224981"/>
                  </a:lnTo>
                  <a:cubicBezTo>
                    <a:pt x="760334" y="205136"/>
                    <a:pt x="827716" y="195964"/>
                    <a:pt x="896341" y="196709"/>
                  </a:cubicBezTo>
                  <a:lnTo>
                    <a:pt x="889414" y="19487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400">
                <a:solidFill>
                  <a:schemeClr val="tx1"/>
                </a:solidFill>
              </a:endParaRPr>
            </a:p>
          </p:txBody>
        </p:sp>
        <p:sp>
          <p:nvSpPr>
            <p:cNvPr id="92" name="자유형: 도형 116">
              <a:extLst>
                <a:ext uri="{FF2B5EF4-FFF2-40B4-BE49-F238E27FC236}">
                  <a16:creationId xmlns:a16="http://schemas.microsoft.com/office/drawing/2014/main" id="{8CD8ED92-DD88-4B6D-8977-21BC11AF7608}"/>
                </a:ext>
              </a:extLst>
            </p:cNvPr>
            <p:cNvSpPr/>
            <p:nvPr/>
          </p:nvSpPr>
          <p:spPr>
            <a:xfrm>
              <a:off x="4708647" y="4079451"/>
              <a:ext cx="1127407" cy="1130068"/>
            </a:xfrm>
            <a:custGeom>
              <a:avLst/>
              <a:gdLst>
                <a:gd name="connsiteX0" fmla="*/ 1702614 w 1792010"/>
                <a:gd name="connsiteY0" fmla="*/ 878442 h 1796239"/>
                <a:gd name="connsiteX1" fmla="*/ 1710060 w 1792010"/>
                <a:gd name="connsiteY1" fmla="*/ 883022 h 1796239"/>
                <a:gd name="connsiteX2" fmla="*/ 1702614 w 1792010"/>
                <a:gd name="connsiteY2" fmla="*/ 881183 h 1796239"/>
                <a:gd name="connsiteX3" fmla="*/ 896004 w 1792010"/>
                <a:gd name="connsiteY3" fmla="*/ 384279 h 1796239"/>
                <a:gd name="connsiteX4" fmla="*/ 379479 w 1792010"/>
                <a:gd name="connsiteY4" fmla="*/ 900804 h 1796239"/>
                <a:gd name="connsiteX5" fmla="*/ 896004 w 1792010"/>
                <a:gd name="connsiteY5" fmla="*/ 1417329 h 1796239"/>
                <a:gd name="connsiteX6" fmla="*/ 1412529 w 1792010"/>
                <a:gd name="connsiteY6" fmla="*/ 900804 h 1796239"/>
                <a:gd name="connsiteX7" fmla="*/ 896004 w 1792010"/>
                <a:gd name="connsiteY7" fmla="*/ 384279 h 1796239"/>
                <a:gd name="connsiteX8" fmla="*/ 998892 w 1792010"/>
                <a:gd name="connsiteY8" fmla="*/ 0 h 1796239"/>
                <a:gd name="connsiteX9" fmla="*/ 1263685 w 1792010"/>
                <a:gd name="connsiteY9" fmla="*/ 70112 h 1796239"/>
                <a:gd name="connsiteX10" fmla="*/ 1259890 w 1792010"/>
                <a:gd name="connsiteY10" fmla="*/ 292970 h 1796239"/>
                <a:gd name="connsiteX11" fmla="*/ 1252964 w 1792010"/>
                <a:gd name="connsiteY11" fmla="*/ 291136 h 1796239"/>
                <a:gd name="connsiteX12" fmla="*/ 1403555 w 1792010"/>
                <a:gd name="connsiteY12" fmla="*/ 406648 h 1796239"/>
                <a:gd name="connsiteX13" fmla="*/ 1604328 w 1792010"/>
                <a:gd name="connsiteY13" fmla="*/ 357315 h 1796239"/>
                <a:gd name="connsiteX14" fmla="*/ 1733027 w 1792010"/>
                <a:gd name="connsiteY14" fmla="*/ 596499 h 1796239"/>
                <a:gd name="connsiteX15" fmla="*/ 1589970 w 1792010"/>
                <a:gd name="connsiteY15" fmla="*/ 723947 h 1796239"/>
                <a:gd name="connsiteX16" fmla="*/ 1613321 w 1792010"/>
                <a:gd name="connsiteY16" fmla="*/ 924788 h 1796239"/>
                <a:gd name="connsiteX17" fmla="*/ 1792010 w 1792010"/>
                <a:gd name="connsiteY17" fmla="*/ 1022811 h 1796239"/>
                <a:gd name="connsiteX18" fmla="*/ 1721058 w 1792010"/>
                <a:gd name="connsiteY18" fmla="*/ 1284473 h 1796239"/>
                <a:gd name="connsiteX19" fmla="*/ 1504230 w 1792010"/>
                <a:gd name="connsiteY19" fmla="*/ 1280870 h 1796239"/>
                <a:gd name="connsiteX20" fmla="*/ 1406384 w 1792010"/>
                <a:gd name="connsiteY20" fmla="*/ 1403402 h 1796239"/>
                <a:gd name="connsiteX21" fmla="*/ 1477592 w 1792010"/>
                <a:gd name="connsiteY21" fmla="*/ 1587057 h 1796239"/>
                <a:gd name="connsiteX22" fmla="*/ 1253035 w 1792010"/>
                <a:gd name="connsiteY22" fmla="*/ 1742435 h 1796239"/>
                <a:gd name="connsiteX23" fmla="*/ 1163834 w 1792010"/>
                <a:gd name="connsiteY23" fmla="*/ 1665910 h 1796239"/>
                <a:gd name="connsiteX24" fmla="*/ 1163667 w 1792010"/>
                <a:gd name="connsiteY24" fmla="*/ 1666097 h 1796239"/>
                <a:gd name="connsiteX25" fmla="*/ 1144343 w 1792010"/>
                <a:gd name="connsiteY25" fmla="*/ 1649188 h 1796239"/>
                <a:gd name="connsiteX26" fmla="*/ 1082710 w 1792010"/>
                <a:gd name="connsiteY26" fmla="*/ 1596313 h 1796239"/>
                <a:gd name="connsiteX27" fmla="*/ 1083384 w 1792010"/>
                <a:gd name="connsiteY27" fmla="*/ 1595846 h 1796239"/>
                <a:gd name="connsiteX28" fmla="*/ 1076108 w 1792010"/>
                <a:gd name="connsiteY28" fmla="*/ 1589478 h 1796239"/>
                <a:gd name="connsiteX29" fmla="*/ 898869 w 1792010"/>
                <a:gd name="connsiteY29" fmla="*/ 1612479 h 1796239"/>
                <a:gd name="connsiteX30" fmla="*/ 795635 w 1792010"/>
                <a:gd name="connsiteY30" fmla="*/ 1796239 h 1796239"/>
                <a:gd name="connsiteX31" fmla="*/ 530840 w 1792010"/>
                <a:gd name="connsiteY31" fmla="*/ 1726127 h 1796239"/>
                <a:gd name="connsiteX32" fmla="*/ 534419 w 1792010"/>
                <a:gd name="connsiteY32" fmla="*/ 1515981 h 1796239"/>
                <a:gd name="connsiteX33" fmla="*/ 384791 w 1792010"/>
                <a:gd name="connsiteY33" fmla="*/ 1400008 h 1796239"/>
                <a:gd name="connsiteX34" fmla="*/ 388223 w 1792010"/>
                <a:gd name="connsiteY34" fmla="*/ 1407281 h 1796239"/>
                <a:gd name="connsiteX35" fmla="*/ 166784 w 1792010"/>
                <a:gd name="connsiteY35" fmla="*/ 1449671 h 1796239"/>
                <a:gd name="connsiteX36" fmla="*/ 50929 w 1792010"/>
                <a:gd name="connsiteY36" fmla="*/ 1204159 h 1796239"/>
                <a:gd name="connsiteX37" fmla="*/ 200689 w 1792010"/>
                <a:gd name="connsiteY37" fmla="*/ 1084166 h 1796239"/>
                <a:gd name="connsiteX38" fmla="*/ 176341 w 1792010"/>
                <a:gd name="connsiteY38" fmla="*/ 904529 h 1796239"/>
                <a:gd name="connsiteX39" fmla="*/ 0 w 1792010"/>
                <a:gd name="connsiteY39" fmla="*/ 807794 h 1796239"/>
                <a:gd name="connsiteX40" fmla="*/ 70951 w 1792010"/>
                <a:gd name="connsiteY40" fmla="*/ 546132 h 1796239"/>
                <a:gd name="connsiteX41" fmla="*/ 273028 w 1792010"/>
                <a:gd name="connsiteY41" fmla="*/ 549491 h 1796239"/>
                <a:gd name="connsiteX42" fmla="*/ 370996 w 1792010"/>
                <a:gd name="connsiteY42" fmla="*/ 419078 h 1796239"/>
                <a:gd name="connsiteX43" fmla="*/ 303314 w 1792010"/>
                <a:gd name="connsiteY43" fmla="*/ 212794 h 1796239"/>
                <a:gd name="connsiteX44" fmla="*/ 535794 w 1792010"/>
                <a:gd name="connsiteY44" fmla="*/ 69242 h 1796239"/>
                <a:gd name="connsiteX45" fmla="*/ 698144 w 1792010"/>
                <a:gd name="connsiteY45" fmla="*/ 223973 h 1796239"/>
                <a:gd name="connsiteX46" fmla="*/ 696512 w 1792010"/>
                <a:gd name="connsiteY46" fmla="*/ 224981 h 1796239"/>
                <a:gd name="connsiteX47" fmla="*/ 896341 w 1792010"/>
                <a:gd name="connsiteY47" fmla="*/ 196709 h 1796239"/>
                <a:gd name="connsiteX48" fmla="*/ 889414 w 1792010"/>
                <a:gd name="connsiteY48" fmla="*/ 194876 h 179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92010" h="1796239">
                  <a:moveTo>
                    <a:pt x="1702614" y="878442"/>
                  </a:moveTo>
                  <a:lnTo>
                    <a:pt x="1710060" y="883022"/>
                  </a:lnTo>
                  <a:lnTo>
                    <a:pt x="1702614" y="881183"/>
                  </a:lnTo>
                  <a:close/>
                  <a:moveTo>
                    <a:pt x="896004" y="384279"/>
                  </a:moveTo>
                  <a:cubicBezTo>
                    <a:pt x="610735" y="384279"/>
                    <a:pt x="379479" y="615535"/>
                    <a:pt x="379479" y="900804"/>
                  </a:cubicBezTo>
                  <a:cubicBezTo>
                    <a:pt x="379479" y="1186073"/>
                    <a:pt x="610735" y="1417329"/>
                    <a:pt x="896004" y="1417329"/>
                  </a:cubicBezTo>
                  <a:cubicBezTo>
                    <a:pt x="1181273" y="1417329"/>
                    <a:pt x="1412529" y="1186073"/>
                    <a:pt x="1412529" y="900804"/>
                  </a:cubicBezTo>
                  <a:cubicBezTo>
                    <a:pt x="1412529" y="615535"/>
                    <a:pt x="1181273" y="384279"/>
                    <a:pt x="896004" y="384279"/>
                  </a:cubicBezTo>
                  <a:close/>
                  <a:moveTo>
                    <a:pt x="998892" y="0"/>
                  </a:moveTo>
                  <a:lnTo>
                    <a:pt x="1263685" y="70112"/>
                  </a:lnTo>
                  <a:lnTo>
                    <a:pt x="1259890" y="292970"/>
                  </a:lnTo>
                  <a:lnTo>
                    <a:pt x="1252964" y="291136"/>
                  </a:lnTo>
                  <a:cubicBezTo>
                    <a:pt x="1309401" y="322522"/>
                    <a:pt x="1360410" y="361009"/>
                    <a:pt x="1403555" y="406648"/>
                  </a:cubicBezTo>
                  <a:lnTo>
                    <a:pt x="1604328" y="357315"/>
                  </a:lnTo>
                  <a:lnTo>
                    <a:pt x="1733027" y="596499"/>
                  </a:lnTo>
                  <a:lnTo>
                    <a:pt x="1589970" y="723947"/>
                  </a:lnTo>
                  <a:cubicBezTo>
                    <a:pt x="1607903" y="788494"/>
                    <a:pt x="1616355" y="856084"/>
                    <a:pt x="1613321" y="924788"/>
                  </a:cubicBezTo>
                  <a:lnTo>
                    <a:pt x="1792010" y="1022811"/>
                  </a:lnTo>
                  <a:lnTo>
                    <a:pt x="1721058" y="1284473"/>
                  </a:lnTo>
                  <a:lnTo>
                    <a:pt x="1504230" y="1280870"/>
                  </a:lnTo>
                  <a:cubicBezTo>
                    <a:pt x="1476815" y="1326134"/>
                    <a:pt x="1443601" y="1366958"/>
                    <a:pt x="1406384" y="1403402"/>
                  </a:cubicBezTo>
                  <a:lnTo>
                    <a:pt x="1477592" y="1587057"/>
                  </a:lnTo>
                  <a:lnTo>
                    <a:pt x="1253035" y="1742435"/>
                  </a:lnTo>
                  <a:lnTo>
                    <a:pt x="1163834" y="1665910"/>
                  </a:lnTo>
                  <a:lnTo>
                    <a:pt x="1163667" y="1666097"/>
                  </a:lnTo>
                  <a:lnTo>
                    <a:pt x="1144343" y="1649188"/>
                  </a:lnTo>
                  <a:lnTo>
                    <a:pt x="1082710" y="1596313"/>
                  </a:lnTo>
                  <a:lnTo>
                    <a:pt x="1083384" y="1595846"/>
                  </a:lnTo>
                  <a:lnTo>
                    <a:pt x="1076108" y="1589478"/>
                  </a:lnTo>
                  <a:cubicBezTo>
                    <a:pt x="1019150" y="1605403"/>
                    <a:pt x="959511" y="1612813"/>
                    <a:pt x="898869" y="1612479"/>
                  </a:cubicBezTo>
                  <a:lnTo>
                    <a:pt x="795635" y="1796239"/>
                  </a:lnTo>
                  <a:lnTo>
                    <a:pt x="530840" y="1726127"/>
                  </a:lnTo>
                  <a:lnTo>
                    <a:pt x="534419" y="1515981"/>
                  </a:lnTo>
                  <a:cubicBezTo>
                    <a:pt x="478307" y="1484379"/>
                    <a:pt x="427627" y="1445732"/>
                    <a:pt x="384791" y="1400008"/>
                  </a:cubicBezTo>
                  <a:lnTo>
                    <a:pt x="388223" y="1407281"/>
                  </a:lnTo>
                  <a:lnTo>
                    <a:pt x="166784" y="1449671"/>
                  </a:lnTo>
                  <a:lnTo>
                    <a:pt x="50929" y="1204159"/>
                  </a:lnTo>
                  <a:lnTo>
                    <a:pt x="200689" y="1084166"/>
                  </a:lnTo>
                  <a:cubicBezTo>
                    <a:pt x="184704" y="1026270"/>
                    <a:pt x="176353" y="965934"/>
                    <a:pt x="176341" y="904529"/>
                  </a:cubicBezTo>
                  <a:lnTo>
                    <a:pt x="0" y="807794"/>
                  </a:lnTo>
                  <a:lnTo>
                    <a:pt x="70951" y="546132"/>
                  </a:lnTo>
                  <a:lnTo>
                    <a:pt x="273028" y="549491"/>
                  </a:lnTo>
                  <a:cubicBezTo>
                    <a:pt x="300443" y="501683"/>
                    <a:pt x="333547" y="458094"/>
                    <a:pt x="370996" y="419078"/>
                  </a:cubicBezTo>
                  <a:lnTo>
                    <a:pt x="303314" y="212794"/>
                  </a:lnTo>
                  <a:lnTo>
                    <a:pt x="535794" y="69242"/>
                  </a:lnTo>
                  <a:lnTo>
                    <a:pt x="698144" y="223973"/>
                  </a:lnTo>
                  <a:lnTo>
                    <a:pt x="696512" y="224981"/>
                  </a:lnTo>
                  <a:cubicBezTo>
                    <a:pt x="760334" y="205136"/>
                    <a:pt x="827716" y="195964"/>
                    <a:pt x="896341" y="196709"/>
                  </a:cubicBezTo>
                  <a:lnTo>
                    <a:pt x="889414" y="19487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400">
                <a:solidFill>
                  <a:schemeClr val="tx1"/>
                </a:solidFill>
              </a:endParaRPr>
            </a:p>
          </p:txBody>
        </p:sp>
      </p:grpSp>
      <p:sp>
        <p:nvSpPr>
          <p:cNvPr id="93" name="Rounded Rectangle 25">
            <a:extLst>
              <a:ext uri="{FF2B5EF4-FFF2-40B4-BE49-F238E27FC236}">
                <a16:creationId xmlns:a16="http://schemas.microsoft.com/office/drawing/2014/main" id="{E34D3E27-0998-4764-98BE-D7873E83658C}"/>
              </a:ext>
            </a:extLst>
          </p:cNvPr>
          <p:cNvSpPr/>
          <p:nvPr/>
        </p:nvSpPr>
        <p:spPr>
          <a:xfrm>
            <a:off x="4787506" y="2270233"/>
            <a:ext cx="403511" cy="301443"/>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4400" dirty="0"/>
          </a:p>
        </p:txBody>
      </p:sp>
      <p:sp>
        <p:nvSpPr>
          <p:cNvPr id="94" name="Trapezoid 22">
            <a:extLst>
              <a:ext uri="{FF2B5EF4-FFF2-40B4-BE49-F238E27FC236}">
                <a16:creationId xmlns:a16="http://schemas.microsoft.com/office/drawing/2014/main" id="{BAFBCD13-900C-49DD-B507-A3693BD8D30D}"/>
              </a:ext>
            </a:extLst>
          </p:cNvPr>
          <p:cNvSpPr>
            <a:spLocks noChangeAspect="1"/>
          </p:cNvSpPr>
          <p:nvPr/>
        </p:nvSpPr>
        <p:spPr>
          <a:xfrm>
            <a:off x="6914567" y="3204836"/>
            <a:ext cx="435950" cy="221776"/>
          </a:xfrm>
          <a:custGeom>
            <a:avLst/>
            <a:gdLst/>
            <a:ahLst/>
            <a:cxnLst/>
            <a:rect l="l" t="t" r="r" b="b"/>
            <a:pathLst>
              <a:path w="3261500" h="1659188">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4400" dirty="0"/>
          </a:p>
        </p:txBody>
      </p:sp>
      <p:sp>
        <p:nvSpPr>
          <p:cNvPr id="95" name="Freeform 53">
            <a:extLst>
              <a:ext uri="{FF2B5EF4-FFF2-40B4-BE49-F238E27FC236}">
                <a16:creationId xmlns:a16="http://schemas.microsoft.com/office/drawing/2014/main" id="{F415846F-341B-4280-9CDC-E0B7D1957E78}"/>
              </a:ext>
            </a:extLst>
          </p:cNvPr>
          <p:cNvSpPr/>
          <p:nvPr/>
        </p:nvSpPr>
        <p:spPr>
          <a:xfrm>
            <a:off x="4787862" y="3949412"/>
            <a:ext cx="343443" cy="358947"/>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60071 w 2305050"/>
              <a:gd name="connsiteY16" fmla="*/ 2087575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6647 w 2305050"/>
              <a:gd name="connsiteY16" fmla="*/ 209489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81480 w 2305050"/>
              <a:gd name="connsiteY2" fmla="*/ 476174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04671 w 2305050"/>
              <a:gd name="connsiteY2" fmla="*/ 468859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70609 w 2305050"/>
              <a:gd name="connsiteY3" fmla="*/ 649910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82725 w 2305050"/>
              <a:gd name="connsiteY2" fmla="*/ 494463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294077"/>
              <a:gd name="connsiteY0" fmla="*/ 0 h 2363647"/>
              <a:gd name="connsiteX1" fmla="*/ 760552 w 2294077"/>
              <a:gd name="connsiteY1" fmla="*/ 572947 h 2363647"/>
              <a:gd name="connsiteX2" fmla="*/ 2030273 w 2294077"/>
              <a:gd name="connsiteY2" fmla="*/ 509092 h 2363647"/>
              <a:gd name="connsiteX3" fmla="*/ 2285239 w 2294077"/>
              <a:gd name="connsiteY3" fmla="*/ 657224 h 2363647"/>
              <a:gd name="connsiteX4" fmla="*/ 1132027 w 2294077"/>
              <a:gd name="connsiteY4" fmla="*/ 1020622 h 2363647"/>
              <a:gd name="connsiteX5" fmla="*/ 1617802 w 2294077"/>
              <a:gd name="connsiteY5" fmla="*/ 1544497 h 2363647"/>
              <a:gd name="connsiteX6" fmla="*/ 2065477 w 2294077"/>
              <a:gd name="connsiteY6" fmla="*/ 1544497 h 2363647"/>
              <a:gd name="connsiteX7" fmla="*/ 2294077 w 2294077"/>
              <a:gd name="connsiteY7" fmla="*/ 1734997 h 2363647"/>
              <a:gd name="connsiteX8" fmla="*/ 1827352 w 2294077"/>
              <a:gd name="connsiteY8" fmla="*/ 1868347 h 2363647"/>
              <a:gd name="connsiteX9" fmla="*/ 1998802 w 2294077"/>
              <a:gd name="connsiteY9" fmla="*/ 2115997 h 2363647"/>
              <a:gd name="connsiteX10" fmla="*/ 1722577 w 2294077"/>
              <a:gd name="connsiteY10" fmla="*/ 1982647 h 2363647"/>
              <a:gd name="connsiteX11" fmla="*/ 1532077 w 2294077"/>
              <a:gd name="connsiteY11" fmla="*/ 2363647 h 2363647"/>
              <a:gd name="connsiteX12" fmla="*/ 1303477 w 2294077"/>
              <a:gd name="connsiteY12" fmla="*/ 2144572 h 2363647"/>
              <a:gd name="connsiteX13" fmla="*/ 1436827 w 2294077"/>
              <a:gd name="connsiteY13" fmla="*/ 1782622 h 2363647"/>
              <a:gd name="connsiteX14" fmla="*/ 912952 w 2294077"/>
              <a:gd name="connsiteY14" fmla="*/ 1201597 h 2363647"/>
              <a:gd name="connsiteX15" fmla="*/ 403784 w 2294077"/>
              <a:gd name="connsiteY15" fmla="*/ 2316707 h 2363647"/>
              <a:gd name="connsiteX16" fmla="*/ 282017 w 2294077"/>
              <a:gd name="connsiteY16" fmla="*/ 2047340 h 2363647"/>
              <a:gd name="connsiteX17" fmla="*/ 509244 w 2294077"/>
              <a:gd name="connsiteY17" fmla="*/ 761923 h 2363647"/>
              <a:gd name="connsiteX18" fmla="*/ 0 w 2294077"/>
              <a:gd name="connsiteY18" fmla="*/ 0 h 2363647"/>
              <a:gd name="connsiteX0" fmla="*/ 6569 w 2300646"/>
              <a:gd name="connsiteY0" fmla="*/ 0 h 2363647"/>
              <a:gd name="connsiteX1" fmla="*/ 767121 w 2300646"/>
              <a:gd name="connsiteY1" fmla="*/ 572947 h 2363647"/>
              <a:gd name="connsiteX2" fmla="*/ 2036842 w 2300646"/>
              <a:gd name="connsiteY2" fmla="*/ 509092 h 2363647"/>
              <a:gd name="connsiteX3" fmla="*/ 2291808 w 2300646"/>
              <a:gd name="connsiteY3" fmla="*/ 657224 h 2363647"/>
              <a:gd name="connsiteX4" fmla="*/ 1138596 w 2300646"/>
              <a:gd name="connsiteY4" fmla="*/ 1020622 h 2363647"/>
              <a:gd name="connsiteX5" fmla="*/ 1624371 w 2300646"/>
              <a:gd name="connsiteY5" fmla="*/ 1544497 h 2363647"/>
              <a:gd name="connsiteX6" fmla="*/ 2072046 w 2300646"/>
              <a:gd name="connsiteY6" fmla="*/ 1544497 h 2363647"/>
              <a:gd name="connsiteX7" fmla="*/ 2300646 w 2300646"/>
              <a:gd name="connsiteY7" fmla="*/ 1734997 h 2363647"/>
              <a:gd name="connsiteX8" fmla="*/ 1833921 w 2300646"/>
              <a:gd name="connsiteY8" fmla="*/ 1868347 h 2363647"/>
              <a:gd name="connsiteX9" fmla="*/ 2005371 w 2300646"/>
              <a:gd name="connsiteY9" fmla="*/ 2115997 h 2363647"/>
              <a:gd name="connsiteX10" fmla="*/ 1729146 w 2300646"/>
              <a:gd name="connsiteY10" fmla="*/ 1982647 h 2363647"/>
              <a:gd name="connsiteX11" fmla="*/ 1538646 w 2300646"/>
              <a:gd name="connsiteY11" fmla="*/ 2363647 h 2363647"/>
              <a:gd name="connsiteX12" fmla="*/ 1310046 w 2300646"/>
              <a:gd name="connsiteY12" fmla="*/ 2144572 h 2363647"/>
              <a:gd name="connsiteX13" fmla="*/ 1443396 w 2300646"/>
              <a:gd name="connsiteY13" fmla="*/ 1782622 h 2363647"/>
              <a:gd name="connsiteX14" fmla="*/ 919521 w 2300646"/>
              <a:gd name="connsiteY14" fmla="*/ 1201597 h 2363647"/>
              <a:gd name="connsiteX15" fmla="*/ 410353 w 2300646"/>
              <a:gd name="connsiteY15" fmla="*/ 2316707 h 2363647"/>
              <a:gd name="connsiteX16" fmla="*/ 288586 w 2300646"/>
              <a:gd name="connsiteY16" fmla="*/ 2047340 h 2363647"/>
              <a:gd name="connsiteX17" fmla="*/ 515813 w 2300646"/>
              <a:gd name="connsiteY17" fmla="*/ 761923 h 2363647"/>
              <a:gd name="connsiteX18" fmla="*/ 6569 w 2300646"/>
              <a:gd name="connsiteY18" fmla="*/ 0 h 2363647"/>
              <a:gd name="connsiteX0" fmla="*/ 6569 w 2300646"/>
              <a:gd name="connsiteY0" fmla="*/ 5505 h 2369152"/>
              <a:gd name="connsiteX1" fmla="*/ 767121 w 2300646"/>
              <a:gd name="connsiteY1" fmla="*/ 578452 h 2369152"/>
              <a:gd name="connsiteX2" fmla="*/ 2036842 w 2300646"/>
              <a:gd name="connsiteY2" fmla="*/ 514597 h 2369152"/>
              <a:gd name="connsiteX3" fmla="*/ 2291808 w 2300646"/>
              <a:gd name="connsiteY3" fmla="*/ 662729 h 2369152"/>
              <a:gd name="connsiteX4" fmla="*/ 1138596 w 2300646"/>
              <a:gd name="connsiteY4" fmla="*/ 1026127 h 2369152"/>
              <a:gd name="connsiteX5" fmla="*/ 1624371 w 2300646"/>
              <a:gd name="connsiteY5" fmla="*/ 1550002 h 2369152"/>
              <a:gd name="connsiteX6" fmla="*/ 2072046 w 2300646"/>
              <a:gd name="connsiteY6" fmla="*/ 1550002 h 2369152"/>
              <a:gd name="connsiteX7" fmla="*/ 2300646 w 2300646"/>
              <a:gd name="connsiteY7" fmla="*/ 1740502 h 2369152"/>
              <a:gd name="connsiteX8" fmla="*/ 1833921 w 2300646"/>
              <a:gd name="connsiteY8" fmla="*/ 1873852 h 2369152"/>
              <a:gd name="connsiteX9" fmla="*/ 2005371 w 2300646"/>
              <a:gd name="connsiteY9" fmla="*/ 2121502 h 2369152"/>
              <a:gd name="connsiteX10" fmla="*/ 1729146 w 2300646"/>
              <a:gd name="connsiteY10" fmla="*/ 1988152 h 2369152"/>
              <a:gd name="connsiteX11" fmla="*/ 1538646 w 2300646"/>
              <a:gd name="connsiteY11" fmla="*/ 2369152 h 2369152"/>
              <a:gd name="connsiteX12" fmla="*/ 1310046 w 2300646"/>
              <a:gd name="connsiteY12" fmla="*/ 2150077 h 2369152"/>
              <a:gd name="connsiteX13" fmla="*/ 1443396 w 2300646"/>
              <a:gd name="connsiteY13" fmla="*/ 1788127 h 2369152"/>
              <a:gd name="connsiteX14" fmla="*/ 919521 w 2300646"/>
              <a:gd name="connsiteY14" fmla="*/ 1207102 h 2369152"/>
              <a:gd name="connsiteX15" fmla="*/ 410353 w 2300646"/>
              <a:gd name="connsiteY15" fmla="*/ 2322212 h 2369152"/>
              <a:gd name="connsiteX16" fmla="*/ 288586 w 2300646"/>
              <a:gd name="connsiteY16" fmla="*/ 2052845 h 2369152"/>
              <a:gd name="connsiteX17" fmla="*/ 515813 w 2300646"/>
              <a:gd name="connsiteY17" fmla="*/ 767428 h 2369152"/>
              <a:gd name="connsiteX18" fmla="*/ 6569 w 2300646"/>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24119 w 2305244"/>
              <a:gd name="connsiteY14" fmla="*/ 1207102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73597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513830 w 2305244"/>
              <a:gd name="connsiteY13" fmla="*/ 1784469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50914 w 2305244"/>
              <a:gd name="connsiteY5" fmla="*/ 1597551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32752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24192 w 2305244"/>
              <a:gd name="connsiteY17" fmla="*/ 1641442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02246 w 2305244"/>
              <a:gd name="connsiteY17" fmla="*/ 1579262 h 2369152"/>
              <a:gd name="connsiteX0" fmla="*/ 2275983 w 2296406"/>
              <a:gd name="connsiteY0" fmla="*/ 1747817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7707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57695 w 2296406"/>
              <a:gd name="connsiteY0" fmla="*/ 1755133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9145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80482 w 2296406"/>
              <a:gd name="connsiteY5" fmla="*/ 2120816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54521"/>
              <a:gd name="connsiteX1" fmla="*/ 1838519 w 2296406"/>
              <a:gd name="connsiteY1" fmla="*/ 1873852 h 2354521"/>
              <a:gd name="connsiteX2" fmla="*/ 2009969 w 2296406"/>
              <a:gd name="connsiteY2" fmla="*/ 2121502 h 2354521"/>
              <a:gd name="connsiteX3" fmla="*/ 1733744 w 2296406"/>
              <a:gd name="connsiteY3" fmla="*/ 1988152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38519 w 2296406"/>
              <a:gd name="connsiteY1" fmla="*/ 1873852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91681 w 2296406"/>
              <a:gd name="connsiteY2" fmla="*/ 2136133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42887 w 2296406"/>
              <a:gd name="connsiteY2" fmla="*/ 2194655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3889 w 2296406"/>
              <a:gd name="connsiteY1" fmla="*/ 183727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7546 w 2296406"/>
              <a:gd name="connsiteY1" fmla="*/ 1826304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80220 w 2296986"/>
              <a:gd name="connsiteY0" fmla="*/ 1747818 h 2354521"/>
              <a:gd name="connsiteX1" fmla="*/ 1828126 w 2296986"/>
              <a:gd name="connsiteY1" fmla="*/ 1826304 h 2354521"/>
              <a:gd name="connsiteX2" fmla="*/ 1955684 w 2296986"/>
              <a:gd name="connsiteY2" fmla="*/ 2095900 h 2354521"/>
              <a:gd name="connsiteX3" fmla="*/ 1683117 w 2296986"/>
              <a:gd name="connsiteY3" fmla="*/ 1962549 h 2354521"/>
              <a:gd name="connsiteX4" fmla="*/ 1529193 w 2296986"/>
              <a:gd name="connsiteY4" fmla="*/ 2354521 h 2354521"/>
              <a:gd name="connsiteX5" fmla="*/ 1381062 w 2296986"/>
              <a:gd name="connsiteY5" fmla="*/ 2120816 h 2354521"/>
              <a:gd name="connsiteX6" fmla="*/ 1496122 w 2296986"/>
              <a:gd name="connsiteY6" fmla="*/ 1788127 h 2354521"/>
              <a:gd name="connsiteX7" fmla="*/ 910069 w 2296986"/>
              <a:gd name="connsiteY7" fmla="*/ 1225390 h 2354521"/>
              <a:gd name="connsiteX8" fmla="*/ 415531 w 2296986"/>
              <a:gd name="connsiteY8" fmla="*/ 2322212 h 2354521"/>
              <a:gd name="connsiteX9" fmla="*/ 293764 w 2296986"/>
              <a:gd name="connsiteY9" fmla="*/ 2052845 h 2354521"/>
              <a:gd name="connsiteX10" fmla="*/ 497994 w 2296986"/>
              <a:gd name="connsiteY10" fmla="*/ 836420 h 2354521"/>
              <a:gd name="connsiteX11" fmla="*/ 11747 w 2296986"/>
              <a:gd name="connsiteY11" fmla="*/ 5505 h 2354521"/>
              <a:gd name="connsiteX12" fmla="*/ 772299 w 2296986"/>
              <a:gd name="connsiteY12" fmla="*/ 578452 h 2354521"/>
              <a:gd name="connsiteX13" fmla="*/ 2042020 w 2296986"/>
              <a:gd name="connsiteY13" fmla="*/ 514597 h 2354521"/>
              <a:gd name="connsiteX14" fmla="*/ 2296986 w 2296986"/>
              <a:gd name="connsiteY14" fmla="*/ 662729 h 2354521"/>
              <a:gd name="connsiteX15" fmla="*/ 1125486 w 2296986"/>
              <a:gd name="connsiteY15" fmla="*/ 1004182 h 2354521"/>
              <a:gd name="connsiteX16" fmla="*/ 1677097 w 2296986"/>
              <a:gd name="connsiteY16" fmla="*/ 1608523 h 2354521"/>
              <a:gd name="connsiteX17" fmla="*/ 2095511 w 2296986"/>
              <a:gd name="connsiteY17" fmla="*/ 1557316 h 2354521"/>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910069 w 2296986"/>
              <a:gd name="connsiteY7" fmla="*/ 1225483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125486 w 2296986"/>
              <a:gd name="connsiteY15" fmla="*/ 1004275 h 2354614"/>
              <a:gd name="connsiteX16" fmla="*/ 1677097 w 2296986"/>
              <a:gd name="connsiteY16" fmla="*/ 1608616 h 2354614"/>
              <a:gd name="connsiteX17" fmla="*/ 2095511 w 2296986"/>
              <a:gd name="connsiteY17" fmla="*/ 1557409 h 2354614"/>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864075 w 2296986"/>
              <a:gd name="connsiteY7" fmla="*/ 1325138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125486 w 2296986"/>
              <a:gd name="connsiteY15" fmla="*/ 1004275 h 2354614"/>
              <a:gd name="connsiteX16" fmla="*/ 1677097 w 2296986"/>
              <a:gd name="connsiteY16" fmla="*/ 1608616 h 2354614"/>
              <a:gd name="connsiteX17" fmla="*/ 2095511 w 2296986"/>
              <a:gd name="connsiteY17" fmla="*/ 1557409 h 2354614"/>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864075 w 2296986"/>
              <a:gd name="connsiteY7" fmla="*/ 1325138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209809 w 2296986"/>
              <a:gd name="connsiteY15" fmla="*/ 996610 h 2354614"/>
              <a:gd name="connsiteX16" fmla="*/ 1677097 w 2296986"/>
              <a:gd name="connsiteY16" fmla="*/ 1608616 h 2354614"/>
              <a:gd name="connsiteX17" fmla="*/ 2095511 w 2296986"/>
              <a:gd name="connsiteY17" fmla="*/ 1557409 h 2354614"/>
              <a:gd name="connsiteX0" fmla="*/ 2279828 w 2296594"/>
              <a:gd name="connsiteY0" fmla="*/ 1747911 h 2354614"/>
              <a:gd name="connsiteX1" fmla="*/ 1827734 w 2296594"/>
              <a:gd name="connsiteY1" fmla="*/ 1826397 h 2354614"/>
              <a:gd name="connsiteX2" fmla="*/ 1955292 w 2296594"/>
              <a:gd name="connsiteY2" fmla="*/ 2095993 h 2354614"/>
              <a:gd name="connsiteX3" fmla="*/ 1682725 w 2296594"/>
              <a:gd name="connsiteY3" fmla="*/ 1962642 h 2354614"/>
              <a:gd name="connsiteX4" fmla="*/ 1528801 w 2296594"/>
              <a:gd name="connsiteY4" fmla="*/ 2354614 h 2354614"/>
              <a:gd name="connsiteX5" fmla="*/ 1380670 w 2296594"/>
              <a:gd name="connsiteY5" fmla="*/ 2120909 h 2354614"/>
              <a:gd name="connsiteX6" fmla="*/ 1495730 w 2296594"/>
              <a:gd name="connsiteY6" fmla="*/ 1788220 h 2354614"/>
              <a:gd name="connsiteX7" fmla="*/ 863683 w 2296594"/>
              <a:gd name="connsiteY7" fmla="*/ 1325138 h 2354614"/>
              <a:gd name="connsiteX8" fmla="*/ 415139 w 2296594"/>
              <a:gd name="connsiteY8" fmla="*/ 2322305 h 2354614"/>
              <a:gd name="connsiteX9" fmla="*/ 293372 w 2296594"/>
              <a:gd name="connsiteY9" fmla="*/ 2052938 h 2354614"/>
              <a:gd name="connsiteX10" fmla="*/ 512934 w 2296594"/>
              <a:gd name="connsiteY10" fmla="*/ 874842 h 2354614"/>
              <a:gd name="connsiteX11" fmla="*/ 11355 w 2296594"/>
              <a:gd name="connsiteY11" fmla="*/ 5598 h 2354614"/>
              <a:gd name="connsiteX12" fmla="*/ 840899 w 2296594"/>
              <a:gd name="connsiteY12" fmla="*/ 570880 h 2354614"/>
              <a:gd name="connsiteX13" fmla="*/ 2041628 w 2296594"/>
              <a:gd name="connsiteY13" fmla="*/ 514690 h 2354614"/>
              <a:gd name="connsiteX14" fmla="*/ 2296594 w 2296594"/>
              <a:gd name="connsiteY14" fmla="*/ 662822 h 2354614"/>
              <a:gd name="connsiteX15" fmla="*/ 1209417 w 2296594"/>
              <a:gd name="connsiteY15" fmla="*/ 996610 h 2354614"/>
              <a:gd name="connsiteX16" fmla="*/ 1676705 w 2296594"/>
              <a:gd name="connsiteY16" fmla="*/ 1608616 h 2354614"/>
              <a:gd name="connsiteX17" fmla="*/ 2095119 w 2296594"/>
              <a:gd name="connsiteY17" fmla="*/ 1557409 h 2354614"/>
              <a:gd name="connsiteX0" fmla="*/ 2279828 w 2296594"/>
              <a:gd name="connsiteY0" fmla="*/ 1747911 h 2354614"/>
              <a:gd name="connsiteX1" fmla="*/ 1827734 w 2296594"/>
              <a:gd name="connsiteY1" fmla="*/ 1826397 h 2354614"/>
              <a:gd name="connsiteX2" fmla="*/ 1955292 w 2296594"/>
              <a:gd name="connsiteY2" fmla="*/ 2095993 h 2354614"/>
              <a:gd name="connsiteX3" fmla="*/ 1682725 w 2296594"/>
              <a:gd name="connsiteY3" fmla="*/ 1962642 h 2354614"/>
              <a:gd name="connsiteX4" fmla="*/ 1528801 w 2296594"/>
              <a:gd name="connsiteY4" fmla="*/ 2354614 h 2354614"/>
              <a:gd name="connsiteX5" fmla="*/ 1380670 w 2296594"/>
              <a:gd name="connsiteY5" fmla="*/ 2120909 h 2354614"/>
              <a:gd name="connsiteX6" fmla="*/ 1495730 w 2296594"/>
              <a:gd name="connsiteY6" fmla="*/ 1788220 h 2354614"/>
              <a:gd name="connsiteX7" fmla="*/ 856016 w 2296594"/>
              <a:gd name="connsiteY7" fmla="*/ 1302141 h 2354614"/>
              <a:gd name="connsiteX8" fmla="*/ 415139 w 2296594"/>
              <a:gd name="connsiteY8" fmla="*/ 2322305 h 2354614"/>
              <a:gd name="connsiteX9" fmla="*/ 293372 w 2296594"/>
              <a:gd name="connsiteY9" fmla="*/ 2052938 h 2354614"/>
              <a:gd name="connsiteX10" fmla="*/ 512934 w 2296594"/>
              <a:gd name="connsiteY10" fmla="*/ 874842 h 2354614"/>
              <a:gd name="connsiteX11" fmla="*/ 11355 w 2296594"/>
              <a:gd name="connsiteY11" fmla="*/ 5598 h 2354614"/>
              <a:gd name="connsiteX12" fmla="*/ 840899 w 2296594"/>
              <a:gd name="connsiteY12" fmla="*/ 570880 h 2354614"/>
              <a:gd name="connsiteX13" fmla="*/ 2041628 w 2296594"/>
              <a:gd name="connsiteY13" fmla="*/ 514690 h 2354614"/>
              <a:gd name="connsiteX14" fmla="*/ 2296594 w 2296594"/>
              <a:gd name="connsiteY14" fmla="*/ 662822 h 2354614"/>
              <a:gd name="connsiteX15" fmla="*/ 1209417 w 2296594"/>
              <a:gd name="connsiteY15" fmla="*/ 996610 h 2354614"/>
              <a:gd name="connsiteX16" fmla="*/ 1676705 w 2296594"/>
              <a:gd name="connsiteY16" fmla="*/ 1608616 h 2354614"/>
              <a:gd name="connsiteX17" fmla="*/ 2095119 w 2296594"/>
              <a:gd name="connsiteY17" fmla="*/ 1557409 h 235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96594" h="2354614">
                <a:moveTo>
                  <a:pt x="2279828" y="1747911"/>
                </a:moveTo>
                <a:lnTo>
                  <a:pt x="1827734" y="1826397"/>
                </a:lnTo>
                <a:cubicBezTo>
                  <a:pt x="1873911" y="1907728"/>
                  <a:pt x="1985925" y="2047581"/>
                  <a:pt x="1955292" y="2095993"/>
                </a:cubicBezTo>
                <a:cubicBezTo>
                  <a:pt x="1897354" y="2139325"/>
                  <a:pt x="1773581" y="2007092"/>
                  <a:pt x="1682725" y="1962642"/>
                </a:cubicBezTo>
                <a:lnTo>
                  <a:pt x="1528801" y="2354614"/>
                </a:lnTo>
                <a:lnTo>
                  <a:pt x="1380670" y="2120909"/>
                </a:lnTo>
                <a:lnTo>
                  <a:pt x="1495730" y="1788220"/>
                </a:lnTo>
                <a:lnTo>
                  <a:pt x="856016" y="1302141"/>
                </a:lnTo>
                <a:lnTo>
                  <a:pt x="415139" y="2322305"/>
                </a:lnTo>
                <a:lnTo>
                  <a:pt x="293372" y="2052938"/>
                </a:lnTo>
                <a:cubicBezTo>
                  <a:pt x="369114" y="1624466"/>
                  <a:pt x="437192" y="1303314"/>
                  <a:pt x="512934" y="874842"/>
                </a:cubicBezTo>
                <a:cubicBezTo>
                  <a:pt x="317583" y="650129"/>
                  <a:pt x="-71270" y="102295"/>
                  <a:pt x="11355" y="5598"/>
                </a:cubicBezTo>
                <a:cubicBezTo>
                  <a:pt x="111253" y="-52136"/>
                  <a:pt x="623957" y="350637"/>
                  <a:pt x="840899" y="570880"/>
                </a:cubicBezTo>
                <a:lnTo>
                  <a:pt x="2041628" y="514690"/>
                </a:lnTo>
                <a:lnTo>
                  <a:pt x="2296594" y="662822"/>
                </a:lnTo>
                <a:lnTo>
                  <a:pt x="1209417" y="996610"/>
                </a:lnTo>
                <a:lnTo>
                  <a:pt x="1676705" y="1608616"/>
                </a:lnTo>
                <a:cubicBezTo>
                  <a:pt x="1795450" y="1589109"/>
                  <a:pt x="2095119" y="1557409"/>
                  <a:pt x="2095119" y="1557409"/>
                </a:cubicBezTo>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4400" dirty="0"/>
          </a:p>
        </p:txBody>
      </p:sp>
      <p:sp>
        <p:nvSpPr>
          <p:cNvPr id="96" name="Freeform 55">
            <a:extLst>
              <a:ext uri="{FF2B5EF4-FFF2-40B4-BE49-F238E27FC236}">
                <a16:creationId xmlns:a16="http://schemas.microsoft.com/office/drawing/2014/main" id="{60CCAEAB-13DD-4320-87B2-C136EFC0EB95}"/>
              </a:ext>
            </a:extLst>
          </p:cNvPr>
          <p:cNvSpPr/>
          <p:nvPr/>
        </p:nvSpPr>
        <p:spPr>
          <a:xfrm rot="2700000">
            <a:off x="5712203" y="2968382"/>
            <a:ext cx="289001" cy="694684"/>
          </a:xfrm>
          <a:custGeom>
            <a:avLst/>
            <a:gdLst/>
            <a:ahLst/>
            <a:cxnLst/>
            <a:rect l="l" t="t" r="r" b="b"/>
            <a:pathLst>
              <a:path w="1060423" h="2598393">
                <a:moveTo>
                  <a:pt x="511607" y="1989888"/>
                </a:moveTo>
                <a:cubicBezTo>
                  <a:pt x="421916" y="2038892"/>
                  <a:pt x="392123" y="2248491"/>
                  <a:pt x="577615" y="2379095"/>
                </a:cubicBezTo>
                <a:cubicBezTo>
                  <a:pt x="531205" y="2257454"/>
                  <a:pt x="562054" y="2197447"/>
                  <a:pt x="592034" y="2136572"/>
                </a:cubicBezTo>
                <a:cubicBezTo>
                  <a:pt x="592534" y="2167519"/>
                  <a:pt x="560915" y="2234057"/>
                  <a:pt x="638675" y="2272816"/>
                </a:cubicBezTo>
                <a:cubicBezTo>
                  <a:pt x="602283" y="2156226"/>
                  <a:pt x="756001" y="2119500"/>
                  <a:pt x="594605" y="1990756"/>
                </a:cubicBezTo>
                <a:cubicBezTo>
                  <a:pt x="828052" y="2024484"/>
                  <a:pt x="759407" y="2143283"/>
                  <a:pt x="814896" y="2262952"/>
                </a:cubicBezTo>
                <a:cubicBezTo>
                  <a:pt x="774295" y="2270013"/>
                  <a:pt x="715464" y="2161619"/>
                  <a:pt x="728685" y="2212952"/>
                </a:cubicBezTo>
                <a:cubicBezTo>
                  <a:pt x="798068" y="2415798"/>
                  <a:pt x="590532" y="2421590"/>
                  <a:pt x="656442" y="2598393"/>
                </a:cubicBezTo>
                <a:cubicBezTo>
                  <a:pt x="451592" y="2586815"/>
                  <a:pt x="511509" y="2396411"/>
                  <a:pt x="415171" y="2350110"/>
                </a:cubicBezTo>
                <a:cubicBezTo>
                  <a:pt x="389023" y="2345435"/>
                  <a:pt x="357666" y="2366802"/>
                  <a:pt x="415723" y="2461957"/>
                </a:cubicBezTo>
                <a:cubicBezTo>
                  <a:pt x="77590" y="2209980"/>
                  <a:pt x="314998" y="2004011"/>
                  <a:pt x="511607" y="1989888"/>
                </a:cubicBezTo>
                <a:close/>
                <a:moveTo>
                  <a:pt x="344786" y="1884983"/>
                </a:moveTo>
                <a:lnTo>
                  <a:pt x="722598" y="1884983"/>
                </a:lnTo>
                <a:cubicBezTo>
                  <a:pt x="716460" y="1906965"/>
                  <a:pt x="711917" y="1928321"/>
                  <a:pt x="707988" y="1948728"/>
                </a:cubicBezTo>
                <a:lnTo>
                  <a:pt x="357819" y="1948059"/>
                </a:lnTo>
                <a:close/>
                <a:moveTo>
                  <a:pt x="530212" y="651224"/>
                </a:moveTo>
                <a:cubicBezTo>
                  <a:pt x="585486" y="651224"/>
                  <a:pt x="630294" y="696033"/>
                  <a:pt x="630294" y="751307"/>
                </a:cubicBezTo>
                <a:cubicBezTo>
                  <a:pt x="630294" y="806581"/>
                  <a:pt x="585486" y="851389"/>
                  <a:pt x="530212" y="851389"/>
                </a:cubicBezTo>
                <a:cubicBezTo>
                  <a:pt x="474938" y="851389"/>
                  <a:pt x="430129" y="806581"/>
                  <a:pt x="430129" y="751307"/>
                </a:cubicBezTo>
                <a:cubicBezTo>
                  <a:pt x="430129" y="696033"/>
                  <a:pt x="474938" y="651224"/>
                  <a:pt x="530212" y="651224"/>
                </a:cubicBezTo>
                <a:close/>
                <a:moveTo>
                  <a:pt x="530212" y="551141"/>
                </a:moveTo>
                <a:cubicBezTo>
                  <a:pt x="419664" y="551141"/>
                  <a:pt x="330046" y="640759"/>
                  <a:pt x="330046" y="751307"/>
                </a:cubicBezTo>
                <a:cubicBezTo>
                  <a:pt x="330046" y="861855"/>
                  <a:pt x="419664" y="951472"/>
                  <a:pt x="530212" y="951472"/>
                </a:cubicBezTo>
                <a:cubicBezTo>
                  <a:pt x="640760" y="951472"/>
                  <a:pt x="730377" y="861855"/>
                  <a:pt x="730377" y="751307"/>
                </a:cubicBezTo>
                <a:cubicBezTo>
                  <a:pt x="730377" y="640759"/>
                  <a:pt x="640760" y="551141"/>
                  <a:pt x="530212" y="551141"/>
                </a:cubicBezTo>
                <a:close/>
                <a:moveTo>
                  <a:pt x="286245" y="353827"/>
                </a:moveTo>
                <a:cubicBezTo>
                  <a:pt x="438132" y="439406"/>
                  <a:pt x="623290" y="440561"/>
                  <a:pt x="776100" y="356932"/>
                </a:cubicBezTo>
                <a:cubicBezTo>
                  <a:pt x="941305" y="720175"/>
                  <a:pt x="898096" y="1115325"/>
                  <a:pt x="825241" y="1447764"/>
                </a:cubicBezTo>
                <a:lnTo>
                  <a:pt x="1060423" y="1673413"/>
                </a:lnTo>
                <a:lnTo>
                  <a:pt x="1021935" y="1978110"/>
                </a:lnTo>
                <a:lnTo>
                  <a:pt x="745125" y="1786699"/>
                </a:lnTo>
                <a:lnTo>
                  <a:pt x="734250" y="1834148"/>
                </a:lnTo>
                <a:lnTo>
                  <a:pt x="332991" y="1834148"/>
                </a:lnTo>
                <a:cubicBezTo>
                  <a:pt x="330005" y="1820736"/>
                  <a:pt x="326662" y="1807037"/>
                  <a:pt x="323192" y="1793020"/>
                </a:cubicBezTo>
                <a:lnTo>
                  <a:pt x="38489" y="1989888"/>
                </a:lnTo>
                <a:lnTo>
                  <a:pt x="0" y="1685191"/>
                </a:lnTo>
                <a:lnTo>
                  <a:pt x="237343" y="1457469"/>
                </a:lnTo>
                <a:lnTo>
                  <a:pt x="238009" y="1459571"/>
                </a:lnTo>
                <a:lnTo>
                  <a:pt x="242012" y="1446515"/>
                </a:lnTo>
                <a:cubicBezTo>
                  <a:pt x="171205" y="1115067"/>
                  <a:pt x="127758" y="714059"/>
                  <a:pt x="286245" y="353827"/>
                </a:cubicBezTo>
                <a:close/>
                <a:moveTo>
                  <a:pt x="527942" y="0"/>
                </a:moveTo>
                <a:cubicBezTo>
                  <a:pt x="622760" y="95693"/>
                  <a:pt x="695048" y="196745"/>
                  <a:pt x="748164" y="301374"/>
                </a:cubicBezTo>
                <a:cubicBezTo>
                  <a:pt x="612692" y="376844"/>
                  <a:pt x="447588" y="375495"/>
                  <a:pt x="312997" y="298024"/>
                </a:cubicBezTo>
                <a:cubicBezTo>
                  <a:pt x="364591" y="193505"/>
                  <a:pt x="435080" y="93397"/>
                  <a:pt x="52794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4400" dirty="0"/>
          </a:p>
        </p:txBody>
      </p:sp>
      <p:sp>
        <p:nvSpPr>
          <p:cNvPr id="102" name="Rectangle 101"/>
          <p:cNvSpPr/>
          <p:nvPr/>
        </p:nvSpPr>
        <p:spPr>
          <a:xfrm>
            <a:off x="3671003" y="744776"/>
            <a:ext cx="5867312" cy="769441"/>
          </a:xfrm>
          <a:prstGeom prst="rect">
            <a:avLst/>
          </a:prstGeom>
        </p:spPr>
        <p:txBody>
          <a:bodyPr wrap="none">
            <a:spAutoFit/>
          </a:bodyPr>
          <a:lstStyle/>
          <a:p>
            <a:r>
              <a:rPr lang="en-US" sz="4400" b="1" dirty="0">
                <a:solidFill>
                  <a:srgbClr val="FFFF00"/>
                </a:solidFill>
                <a:latin typeface="Lucida Handwriting" panose="03010101010101010101" pitchFamily="66" charset="0"/>
              </a:rPr>
              <a:t>Drawbacks Of EDI</a:t>
            </a:r>
            <a:endParaRPr lang="en-IN" sz="4400" dirty="0">
              <a:solidFill>
                <a:srgbClr val="FFFF00"/>
              </a:solidFill>
            </a:endParaRPr>
          </a:p>
        </p:txBody>
      </p:sp>
      <p:sp>
        <p:nvSpPr>
          <p:cNvPr id="20" name="Google Shape;5272;p43"/>
          <p:cNvSpPr/>
          <p:nvPr/>
        </p:nvSpPr>
        <p:spPr>
          <a:xfrm>
            <a:off x="1819280" y="1332544"/>
            <a:ext cx="2182793" cy="767292"/>
          </a:xfrm>
          <a:custGeom>
            <a:avLst/>
            <a:gdLst/>
            <a:ahLst/>
            <a:cxnLst/>
            <a:rect l="l" t="t" r="r" b="b"/>
            <a:pathLst>
              <a:path w="67931" h="23879" extrusionOk="0">
                <a:moveTo>
                  <a:pt x="11940" y="23879"/>
                </a:moveTo>
                <a:lnTo>
                  <a:pt x="55992" y="23879"/>
                </a:lnTo>
                <a:cubicBezTo>
                  <a:pt x="62579" y="23879"/>
                  <a:pt x="67931" y="18526"/>
                  <a:pt x="67931" y="11939"/>
                </a:cubicBezTo>
                <a:cubicBezTo>
                  <a:pt x="67931" y="5352"/>
                  <a:pt x="62579" y="0"/>
                  <a:pt x="55992" y="0"/>
                </a:cubicBezTo>
                <a:lnTo>
                  <a:pt x="11940" y="0"/>
                </a:lnTo>
                <a:cubicBezTo>
                  <a:pt x="5321" y="0"/>
                  <a:pt x="1" y="5352"/>
                  <a:pt x="1" y="11939"/>
                </a:cubicBezTo>
                <a:lnTo>
                  <a:pt x="1" y="11939"/>
                </a:lnTo>
                <a:cubicBezTo>
                  <a:pt x="1" y="18526"/>
                  <a:pt x="5321" y="23879"/>
                  <a:pt x="11940" y="23879"/>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273;p43"/>
          <p:cNvSpPr/>
          <p:nvPr/>
        </p:nvSpPr>
        <p:spPr>
          <a:xfrm>
            <a:off x="1743993" y="1270464"/>
            <a:ext cx="2182793" cy="766296"/>
          </a:xfrm>
          <a:custGeom>
            <a:avLst/>
            <a:gdLst/>
            <a:ahLst/>
            <a:cxnLst/>
            <a:rect l="l" t="t" r="r" b="b"/>
            <a:pathLst>
              <a:path w="67931" h="23848" extrusionOk="0">
                <a:moveTo>
                  <a:pt x="11939" y="0"/>
                </a:moveTo>
                <a:cubicBezTo>
                  <a:pt x="5352" y="0"/>
                  <a:pt x="0" y="5321"/>
                  <a:pt x="0" y="11908"/>
                </a:cubicBezTo>
                <a:cubicBezTo>
                  <a:pt x="0" y="18527"/>
                  <a:pt x="5352" y="23847"/>
                  <a:pt x="11939" y="23847"/>
                </a:cubicBezTo>
                <a:lnTo>
                  <a:pt x="55991" y="23847"/>
                </a:lnTo>
                <a:cubicBezTo>
                  <a:pt x="62610" y="23847"/>
                  <a:pt x="67930" y="18527"/>
                  <a:pt x="67930" y="11908"/>
                </a:cubicBezTo>
                <a:cubicBezTo>
                  <a:pt x="67930" y="5321"/>
                  <a:pt x="62610" y="0"/>
                  <a:pt x="55991" y="0"/>
                </a:cubicBezTo>
                <a:close/>
              </a:path>
            </a:pathLst>
          </a:custGeom>
          <a:solidFill>
            <a:schemeClr val="accent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274;p43"/>
          <p:cNvSpPr/>
          <p:nvPr/>
        </p:nvSpPr>
        <p:spPr>
          <a:xfrm>
            <a:off x="1853886" y="1356965"/>
            <a:ext cx="673690" cy="673690"/>
          </a:xfrm>
          <a:custGeom>
            <a:avLst/>
            <a:gdLst/>
            <a:ahLst/>
            <a:cxnLst/>
            <a:rect l="l" t="t" r="r" b="b"/>
            <a:pathLst>
              <a:path w="20966" h="20966" extrusionOk="0">
                <a:moveTo>
                  <a:pt x="10483" y="0"/>
                </a:moveTo>
                <a:cubicBezTo>
                  <a:pt x="4687" y="0"/>
                  <a:pt x="0" y="4719"/>
                  <a:pt x="0" y="10483"/>
                </a:cubicBezTo>
                <a:cubicBezTo>
                  <a:pt x="0" y="16278"/>
                  <a:pt x="4687" y="20965"/>
                  <a:pt x="10483" y="20965"/>
                </a:cubicBezTo>
                <a:cubicBezTo>
                  <a:pt x="16247" y="20965"/>
                  <a:pt x="20965" y="16278"/>
                  <a:pt x="20965" y="10483"/>
                </a:cubicBezTo>
                <a:cubicBezTo>
                  <a:pt x="20965" y="4719"/>
                  <a:pt x="16247" y="0"/>
                  <a:pt x="10483" y="0"/>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275;p43"/>
          <p:cNvSpPr/>
          <p:nvPr/>
        </p:nvSpPr>
        <p:spPr>
          <a:xfrm>
            <a:off x="1796883" y="1316253"/>
            <a:ext cx="673690" cy="673690"/>
          </a:xfrm>
          <a:custGeom>
            <a:avLst/>
            <a:gdLst/>
            <a:ahLst/>
            <a:cxnLst/>
            <a:rect l="l" t="t" r="r" b="b"/>
            <a:pathLst>
              <a:path w="20966" h="20966" extrusionOk="0">
                <a:moveTo>
                  <a:pt x="10483" y="0"/>
                </a:moveTo>
                <a:cubicBezTo>
                  <a:pt x="4688" y="0"/>
                  <a:pt x="1" y="4719"/>
                  <a:pt x="1" y="10483"/>
                </a:cubicBezTo>
                <a:cubicBezTo>
                  <a:pt x="1" y="16278"/>
                  <a:pt x="4688" y="20965"/>
                  <a:pt x="10483" y="20965"/>
                </a:cubicBezTo>
                <a:cubicBezTo>
                  <a:pt x="16279" y="20965"/>
                  <a:pt x="20966" y="16278"/>
                  <a:pt x="20966" y="10483"/>
                </a:cubicBezTo>
                <a:cubicBezTo>
                  <a:pt x="20966" y="4719"/>
                  <a:pt x="16279" y="0"/>
                  <a:pt x="10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276;p43"/>
          <p:cNvSpPr/>
          <p:nvPr/>
        </p:nvSpPr>
        <p:spPr>
          <a:xfrm>
            <a:off x="1849806" y="1370171"/>
            <a:ext cx="567878" cy="566849"/>
          </a:xfrm>
          <a:custGeom>
            <a:avLst/>
            <a:gdLst/>
            <a:ahLst/>
            <a:cxnLst/>
            <a:rect l="l" t="t" r="r" b="b"/>
            <a:pathLst>
              <a:path w="17673" h="17641" extrusionOk="0">
                <a:moveTo>
                  <a:pt x="8836" y="1"/>
                </a:moveTo>
                <a:cubicBezTo>
                  <a:pt x="3959" y="1"/>
                  <a:pt x="1" y="3928"/>
                  <a:pt x="1" y="8805"/>
                </a:cubicBezTo>
                <a:cubicBezTo>
                  <a:pt x="1" y="13682"/>
                  <a:pt x="3959" y="17640"/>
                  <a:pt x="8836" y="17640"/>
                </a:cubicBezTo>
                <a:cubicBezTo>
                  <a:pt x="13713" y="17640"/>
                  <a:pt x="17672" y="13682"/>
                  <a:pt x="17672" y="8805"/>
                </a:cubicBezTo>
                <a:cubicBezTo>
                  <a:pt x="17672" y="3928"/>
                  <a:pt x="13713" y="1"/>
                  <a:pt x="8836" y="1"/>
                </a:cubicBezTo>
                <a:close/>
              </a:path>
            </a:pathLst>
          </a:custGeom>
          <a:solidFill>
            <a:schemeClr val="accent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277;p43"/>
          <p:cNvSpPr/>
          <p:nvPr/>
        </p:nvSpPr>
        <p:spPr>
          <a:xfrm>
            <a:off x="2029940" y="1471935"/>
            <a:ext cx="262555" cy="246296"/>
          </a:xfrm>
          <a:custGeom>
            <a:avLst/>
            <a:gdLst/>
            <a:ahLst/>
            <a:cxnLst/>
            <a:rect l="l" t="t" r="r" b="b"/>
            <a:pathLst>
              <a:path w="8171" h="7665" extrusionOk="0">
                <a:moveTo>
                  <a:pt x="4275" y="1046"/>
                </a:moveTo>
                <a:cubicBezTo>
                  <a:pt x="3452" y="1046"/>
                  <a:pt x="2692" y="1394"/>
                  <a:pt x="2154" y="2028"/>
                </a:cubicBezTo>
                <a:cubicBezTo>
                  <a:pt x="1172" y="3199"/>
                  <a:pt x="1299" y="4941"/>
                  <a:pt x="2470" y="5955"/>
                </a:cubicBezTo>
                <a:cubicBezTo>
                  <a:pt x="2977" y="6366"/>
                  <a:pt x="3610" y="6620"/>
                  <a:pt x="4275" y="6620"/>
                </a:cubicBezTo>
                <a:cubicBezTo>
                  <a:pt x="5099" y="6620"/>
                  <a:pt x="5859" y="6240"/>
                  <a:pt x="6397" y="5638"/>
                </a:cubicBezTo>
                <a:cubicBezTo>
                  <a:pt x="6872" y="5068"/>
                  <a:pt x="7126" y="4339"/>
                  <a:pt x="7062" y="3611"/>
                </a:cubicBezTo>
                <a:cubicBezTo>
                  <a:pt x="6999" y="2851"/>
                  <a:pt x="6651" y="2186"/>
                  <a:pt x="6081" y="1711"/>
                </a:cubicBezTo>
                <a:cubicBezTo>
                  <a:pt x="5574" y="1268"/>
                  <a:pt x="4940" y="1046"/>
                  <a:pt x="4275" y="1046"/>
                </a:cubicBezTo>
                <a:close/>
                <a:moveTo>
                  <a:pt x="4275" y="7665"/>
                </a:moveTo>
                <a:cubicBezTo>
                  <a:pt x="3389" y="7665"/>
                  <a:pt x="2502" y="7348"/>
                  <a:pt x="1805" y="6746"/>
                </a:cubicBezTo>
                <a:cubicBezTo>
                  <a:pt x="190" y="5385"/>
                  <a:pt x="0" y="2946"/>
                  <a:pt x="1362" y="1331"/>
                </a:cubicBezTo>
                <a:cubicBezTo>
                  <a:pt x="2090" y="476"/>
                  <a:pt x="3167" y="1"/>
                  <a:pt x="4275" y="1"/>
                </a:cubicBezTo>
                <a:cubicBezTo>
                  <a:pt x="5194" y="1"/>
                  <a:pt x="6081" y="317"/>
                  <a:pt x="6777" y="919"/>
                </a:cubicBezTo>
                <a:cubicBezTo>
                  <a:pt x="7537" y="1553"/>
                  <a:pt x="8012" y="2503"/>
                  <a:pt x="8107" y="3516"/>
                </a:cubicBezTo>
                <a:cubicBezTo>
                  <a:pt x="8171" y="4529"/>
                  <a:pt x="7854" y="5511"/>
                  <a:pt x="7189" y="6303"/>
                </a:cubicBezTo>
                <a:cubicBezTo>
                  <a:pt x="6461" y="7158"/>
                  <a:pt x="5416" y="7665"/>
                  <a:pt x="4275" y="766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278;p43"/>
          <p:cNvSpPr/>
          <p:nvPr/>
        </p:nvSpPr>
        <p:spPr>
          <a:xfrm>
            <a:off x="2050280" y="1665276"/>
            <a:ext cx="61084" cy="64169"/>
          </a:xfrm>
          <a:custGeom>
            <a:avLst/>
            <a:gdLst/>
            <a:ahLst/>
            <a:cxnLst/>
            <a:rect l="l" t="t" r="r" b="b"/>
            <a:pathLst>
              <a:path w="1901" h="1997" extrusionOk="0">
                <a:moveTo>
                  <a:pt x="792" y="1996"/>
                </a:moveTo>
                <a:lnTo>
                  <a:pt x="0" y="1299"/>
                </a:lnTo>
                <a:lnTo>
                  <a:pt x="1109" y="1"/>
                </a:lnTo>
                <a:lnTo>
                  <a:pt x="1901" y="66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279;p43"/>
          <p:cNvSpPr/>
          <p:nvPr/>
        </p:nvSpPr>
        <p:spPr>
          <a:xfrm>
            <a:off x="1972937" y="1700911"/>
            <a:ext cx="109925" cy="118055"/>
          </a:xfrm>
          <a:custGeom>
            <a:avLst/>
            <a:gdLst/>
            <a:ahLst/>
            <a:cxnLst/>
            <a:rect l="l" t="t" r="r" b="b"/>
            <a:pathLst>
              <a:path w="3421" h="3674" extrusionOk="0">
                <a:moveTo>
                  <a:pt x="1521" y="3421"/>
                </a:moveTo>
                <a:cubicBezTo>
                  <a:pt x="1331" y="3642"/>
                  <a:pt x="982" y="3674"/>
                  <a:pt x="761" y="3484"/>
                </a:cubicBezTo>
                <a:lnTo>
                  <a:pt x="222" y="3009"/>
                </a:lnTo>
                <a:cubicBezTo>
                  <a:pt x="1" y="2819"/>
                  <a:pt x="1" y="2502"/>
                  <a:pt x="191" y="2280"/>
                </a:cubicBezTo>
                <a:lnTo>
                  <a:pt x="1901" y="222"/>
                </a:lnTo>
                <a:cubicBezTo>
                  <a:pt x="2091" y="0"/>
                  <a:pt x="2439" y="0"/>
                  <a:pt x="2661" y="190"/>
                </a:cubicBezTo>
                <a:lnTo>
                  <a:pt x="3199" y="634"/>
                </a:lnTo>
                <a:cubicBezTo>
                  <a:pt x="3421" y="824"/>
                  <a:pt x="3421" y="1140"/>
                  <a:pt x="3231" y="13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280;p43"/>
          <p:cNvSpPr/>
          <p:nvPr/>
        </p:nvSpPr>
        <p:spPr>
          <a:xfrm>
            <a:off x="2110304" y="1516727"/>
            <a:ext cx="84508" cy="47845"/>
          </a:xfrm>
          <a:custGeom>
            <a:avLst/>
            <a:gdLst/>
            <a:ahLst/>
            <a:cxnLst/>
            <a:rect l="l" t="t" r="r" b="b"/>
            <a:pathLst>
              <a:path w="2630" h="1489" extrusionOk="0">
                <a:moveTo>
                  <a:pt x="2534" y="539"/>
                </a:moveTo>
                <a:cubicBezTo>
                  <a:pt x="2630" y="919"/>
                  <a:pt x="1996" y="539"/>
                  <a:pt x="1331" y="697"/>
                </a:cubicBezTo>
                <a:cubicBezTo>
                  <a:pt x="666" y="855"/>
                  <a:pt x="191" y="1489"/>
                  <a:pt x="96" y="1109"/>
                </a:cubicBezTo>
                <a:cubicBezTo>
                  <a:pt x="1" y="729"/>
                  <a:pt x="761" y="222"/>
                  <a:pt x="1141" y="127"/>
                </a:cubicBezTo>
                <a:cubicBezTo>
                  <a:pt x="1616" y="0"/>
                  <a:pt x="2439" y="159"/>
                  <a:pt x="2534" y="5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281;p43"/>
          <p:cNvSpPr/>
          <p:nvPr/>
        </p:nvSpPr>
        <p:spPr>
          <a:xfrm>
            <a:off x="2195808" y="1528938"/>
            <a:ext cx="22396" cy="20372"/>
          </a:xfrm>
          <a:custGeom>
            <a:avLst/>
            <a:gdLst/>
            <a:ahLst/>
            <a:cxnLst/>
            <a:rect l="l" t="t" r="r" b="b"/>
            <a:pathLst>
              <a:path w="697" h="634" extrusionOk="0">
                <a:moveTo>
                  <a:pt x="634" y="444"/>
                </a:moveTo>
                <a:cubicBezTo>
                  <a:pt x="570" y="634"/>
                  <a:pt x="380" y="570"/>
                  <a:pt x="222" y="507"/>
                </a:cubicBezTo>
                <a:cubicBezTo>
                  <a:pt x="64" y="444"/>
                  <a:pt x="0" y="412"/>
                  <a:pt x="32" y="254"/>
                </a:cubicBezTo>
                <a:cubicBezTo>
                  <a:pt x="95" y="95"/>
                  <a:pt x="127" y="0"/>
                  <a:pt x="285" y="64"/>
                </a:cubicBezTo>
                <a:cubicBezTo>
                  <a:pt x="475" y="127"/>
                  <a:pt x="697" y="285"/>
                  <a:pt x="634" y="4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282;p43"/>
          <p:cNvSpPr txBox="1"/>
          <p:nvPr/>
        </p:nvSpPr>
        <p:spPr>
          <a:xfrm>
            <a:off x="2468549" y="1293890"/>
            <a:ext cx="1420034" cy="69605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latin typeface="Fira Sans Medium"/>
                <a:ea typeface="Fira Sans Medium"/>
                <a:cs typeface="Fira Sans Medium"/>
                <a:sym typeface="Fira Sans Medium"/>
              </a:rPr>
              <a:t>Expensive</a:t>
            </a:r>
            <a:endParaRPr dirty="0">
              <a:solidFill>
                <a:srgbClr val="FFFFFF"/>
              </a:solidFill>
              <a:latin typeface="Fira Sans Medium"/>
              <a:ea typeface="Fira Sans Medium"/>
              <a:cs typeface="Fira Sans Medium"/>
              <a:sym typeface="Fira Sans Medium"/>
            </a:endParaRPr>
          </a:p>
        </p:txBody>
      </p:sp>
      <p:sp>
        <p:nvSpPr>
          <p:cNvPr id="45" name="Google Shape;5272;p43"/>
          <p:cNvSpPr/>
          <p:nvPr/>
        </p:nvSpPr>
        <p:spPr>
          <a:xfrm>
            <a:off x="2016815" y="5296721"/>
            <a:ext cx="2564223" cy="767292"/>
          </a:xfrm>
          <a:custGeom>
            <a:avLst/>
            <a:gdLst/>
            <a:ahLst/>
            <a:cxnLst/>
            <a:rect l="l" t="t" r="r" b="b"/>
            <a:pathLst>
              <a:path w="67931" h="23879" extrusionOk="0">
                <a:moveTo>
                  <a:pt x="11940" y="23879"/>
                </a:moveTo>
                <a:lnTo>
                  <a:pt x="55992" y="23879"/>
                </a:lnTo>
                <a:cubicBezTo>
                  <a:pt x="62579" y="23879"/>
                  <a:pt x="67931" y="18526"/>
                  <a:pt x="67931" y="11939"/>
                </a:cubicBezTo>
                <a:cubicBezTo>
                  <a:pt x="67931" y="5352"/>
                  <a:pt x="62579" y="0"/>
                  <a:pt x="55992" y="0"/>
                </a:cubicBezTo>
                <a:lnTo>
                  <a:pt x="11940" y="0"/>
                </a:lnTo>
                <a:cubicBezTo>
                  <a:pt x="5321" y="0"/>
                  <a:pt x="1" y="5352"/>
                  <a:pt x="1" y="11939"/>
                </a:cubicBezTo>
                <a:lnTo>
                  <a:pt x="1" y="11939"/>
                </a:lnTo>
                <a:cubicBezTo>
                  <a:pt x="1" y="18526"/>
                  <a:pt x="5321" y="23879"/>
                  <a:pt x="11940" y="23879"/>
                </a:cubicBezTo>
                <a:close/>
              </a:path>
            </a:pathLst>
          </a:custGeom>
          <a:solidFill>
            <a:schemeClr val="accent6">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273;p43"/>
          <p:cNvSpPr/>
          <p:nvPr/>
        </p:nvSpPr>
        <p:spPr>
          <a:xfrm>
            <a:off x="2152530" y="5310474"/>
            <a:ext cx="2354008" cy="692227"/>
          </a:xfrm>
          <a:custGeom>
            <a:avLst/>
            <a:gdLst/>
            <a:ahLst/>
            <a:cxnLst/>
            <a:rect l="l" t="t" r="r" b="b"/>
            <a:pathLst>
              <a:path w="67931" h="23848" extrusionOk="0">
                <a:moveTo>
                  <a:pt x="11939" y="0"/>
                </a:moveTo>
                <a:cubicBezTo>
                  <a:pt x="5352" y="0"/>
                  <a:pt x="0" y="5321"/>
                  <a:pt x="0" y="11908"/>
                </a:cubicBezTo>
                <a:cubicBezTo>
                  <a:pt x="0" y="18527"/>
                  <a:pt x="5352" y="23847"/>
                  <a:pt x="11939" y="23847"/>
                </a:cubicBezTo>
                <a:lnTo>
                  <a:pt x="55991" y="23847"/>
                </a:lnTo>
                <a:cubicBezTo>
                  <a:pt x="62610" y="23847"/>
                  <a:pt x="67930" y="18527"/>
                  <a:pt x="67930" y="11908"/>
                </a:cubicBezTo>
                <a:cubicBezTo>
                  <a:pt x="67930" y="5321"/>
                  <a:pt x="62610" y="0"/>
                  <a:pt x="55991" y="0"/>
                </a:cubicBezTo>
                <a:close/>
              </a:path>
            </a:pathLst>
          </a:cu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274;p43"/>
          <p:cNvSpPr/>
          <p:nvPr/>
        </p:nvSpPr>
        <p:spPr>
          <a:xfrm>
            <a:off x="2051421" y="5321142"/>
            <a:ext cx="673690" cy="673690"/>
          </a:xfrm>
          <a:custGeom>
            <a:avLst/>
            <a:gdLst/>
            <a:ahLst/>
            <a:cxnLst/>
            <a:rect l="l" t="t" r="r" b="b"/>
            <a:pathLst>
              <a:path w="20966" h="20966" extrusionOk="0">
                <a:moveTo>
                  <a:pt x="10483" y="0"/>
                </a:moveTo>
                <a:cubicBezTo>
                  <a:pt x="4687" y="0"/>
                  <a:pt x="0" y="4719"/>
                  <a:pt x="0" y="10483"/>
                </a:cubicBezTo>
                <a:cubicBezTo>
                  <a:pt x="0" y="16278"/>
                  <a:pt x="4687" y="20965"/>
                  <a:pt x="10483" y="20965"/>
                </a:cubicBezTo>
                <a:cubicBezTo>
                  <a:pt x="16247" y="20965"/>
                  <a:pt x="20965" y="16278"/>
                  <a:pt x="20965" y="10483"/>
                </a:cubicBezTo>
                <a:cubicBezTo>
                  <a:pt x="20965" y="4719"/>
                  <a:pt x="16247" y="0"/>
                  <a:pt x="10483" y="0"/>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275;p43"/>
          <p:cNvSpPr/>
          <p:nvPr/>
        </p:nvSpPr>
        <p:spPr>
          <a:xfrm>
            <a:off x="1994418" y="5280430"/>
            <a:ext cx="673690" cy="673690"/>
          </a:xfrm>
          <a:custGeom>
            <a:avLst/>
            <a:gdLst/>
            <a:ahLst/>
            <a:cxnLst/>
            <a:rect l="l" t="t" r="r" b="b"/>
            <a:pathLst>
              <a:path w="20966" h="20966" extrusionOk="0">
                <a:moveTo>
                  <a:pt x="10483" y="0"/>
                </a:moveTo>
                <a:cubicBezTo>
                  <a:pt x="4688" y="0"/>
                  <a:pt x="1" y="4719"/>
                  <a:pt x="1" y="10483"/>
                </a:cubicBezTo>
                <a:cubicBezTo>
                  <a:pt x="1" y="16278"/>
                  <a:pt x="4688" y="20965"/>
                  <a:pt x="10483" y="20965"/>
                </a:cubicBezTo>
                <a:cubicBezTo>
                  <a:pt x="16279" y="20965"/>
                  <a:pt x="20966" y="16278"/>
                  <a:pt x="20966" y="10483"/>
                </a:cubicBezTo>
                <a:cubicBezTo>
                  <a:pt x="20966" y="4719"/>
                  <a:pt x="16279" y="0"/>
                  <a:pt x="10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276;p43"/>
          <p:cNvSpPr/>
          <p:nvPr/>
        </p:nvSpPr>
        <p:spPr>
          <a:xfrm>
            <a:off x="2047341" y="5334348"/>
            <a:ext cx="567878" cy="566849"/>
          </a:xfrm>
          <a:custGeom>
            <a:avLst/>
            <a:gdLst/>
            <a:ahLst/>
            <a:cxnLst/>
            <a:rect l="l" t="t" r="r" b="b"/>
            <a:pathLst>
              <a:path w="17673" h="17641" extrusionOk="0">
                <a:moveTo>
                  <a:pt x="8836" y="1"/>
                </a:moveTo>
                <a:cubicBezTo>
                  <a:pt x="3959" y="1"/>
                  <a:pt x="1" y="3928"/>
                  <a:pt x="1" y="8805"/>
                </a:cubicBezTo>
                <a:cubicBezTo>
                  <a:pt x="1" y="13682"/>
                  <a:pt x="3959" y="17640"/>
                  <a:pt x="8836" y="17640"/>
                </a:cubicBezTo>
                <a:cubicBezTo>
                  <a:pt x="13713" y="17640"/>
                  <a:pt x="17672" y="13682"/>
                  <a:pt x="17672" y="8805"/>
                </a:cubicBezTo>
                <a:cubicBezTo>
                  <a:pt x="17672" y="3928"/>
                  <a:pt x="13713" y="1"/>
                  <a:pt x="8836" y="1"/>
                </a:cubicBezTo>
                <a:close/>
              </a:path>
            </a:pathLst>
          </a:custGeom>
          <a:solidFill>
            <a:schemeClr val="accent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278;p43"/>
          <p:cNvSpPr/>
          <p:nvPr/>
        </p:nvSpPr>
        <p:spPr>
          <a:xfrm>
            <a:off x="2247815" y="5629453"/>
            <a:ext cx="61084" cy="64169"/>
          </a:xfrm>
          <a:custGeom>
            <a:avLst/>
            <a:gdLst/>
            <a:ahLst/>
            <a:cxnLst/>
            <a:rect l="l" t="t" r="r" b="b"/>
            <a:pathLst>
              <a:path w="1901" h="1997" extrusionOk="0">
                <a:moveTo>
                  <a:pt x="792" y="1996"/>
                </a:moveTo>
                <a:lnTo>
                  <a:pt x="0" y="1299"/>
                </a:lnTo>
                <a:lnTo>
                  <a:pt x="1109" y="1"/>
                </a:lnTo>
                <a:lnTo>
                  <a:pt x="1901" y="66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280;p43"/>
          <p:cNvSpPr/>
          <p:nvPr/>
        </p:nvSpPr>
        <p:spPr>
          <a:xfrm>
            <a:off x="2307839" y="5480904"/>
            <a:ext cx="84508" cy="47845"/>
          </a:xfrm>
          <a:custGeom>
            <a:avLst/>
            <a:gdLst/>
            <a:ahLst/>
            <a:cxnLst/>
            <a:rect l="l" t="t" r="r" b="b"/>
            <a:pathLst>
              <a:path w="2630" h="1489" extrusionOk="0">
                <a:moveTo>
                  <a:pt x="2534" y="539"/>
                </a:moveTo>
                <a:cubicBezTo>
                  <a:pt x="2630" y="919"/>
                  <a:pt x="1996" y="539"/>
                  <a:pt x="1331" y="697"/>
                </a:cubicBezTo>
                <a:cubicBezTo>
                  <a:pt x="666" y="855"/>
                  <a:pt x="191" y="1489"/>
                  <a:pt x="96" y="1109"/>
                </a:cubicBezTo>
                <a:cubicBezTo>
                  <a:pt x="1" y="729"/>
                  <a:pt x="761" y="222"/>
                  <a:pt x="1141" y="127"/>
                </a:cubicBezTo>
                <a:cubicBezTo>
                  <a:pt x="1616" y="0"/>
                  <a:pt x="2439" y="159"/>
                  <a:pt x="2534" y="5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281;p43"/>
          <p:cNvSpPr/>
          <p:nvPr/>
        </p:nvSpPr>
        <p:spPr>
          <a:xfrm>
            <a:off x="2393343" y="5493115"/>
            <a:ext cx="22396" cy="20372"/>
          </a:xfrm>
          <a:custGeom>
            <a:avLst/>
            <a:gdLst/>
            <a:ahLst/>
            <a:cxnLst/>
            <a:rect l="l" t="t" r="r" b="b"/>
            <a:pathLst>
              <a:path w="697" h="634" extrusionOk="0">
                <a:moveTo>
                  <a:pt x="634" y="444"/>
                </a:moveTo>
                <a:cubicBezTo>
                  <a:pt x="570" y="634"/>
                  <a:pt x="380" y="570"/>
                  <a:pt x="222" y="507"/>
                </a:cubicBezTo>
                <a:cubicBezTo>
                  <a:pt x="64" y="444"/>
                  <a:pt x="0" y="412"/>
                  <a:pt x="32" y="254"/>
                </a:cubicBezTo>
                <a:cubicBezTo>
                  <a:pt x="95" y="95"/>
                  <a:pt x="127" y="0"/>
                  <a:pt x="285" y="64"/>
                </a:cubicBezTo>
                <a:cubicBezTo>
                  <a:pt x="475" y="127"/>
                  <a:pt x="697" y="285"/>
                  <a:pt x="634" y="4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282;p43"/>
          <p:cNvSpPr txBox="1"/>
          <p:nvPr/>
        </p:nvSpPr>
        <p:spPr>
          <a:xfrm>
            <a:off x="2619501" y="5288722"/>
            <a:ext cx="1935295" cy="696054"/>
          </a:xfrm>
          <a:prstGeom prst="rect">
            <a:avLst/>
          </a:prstGeom>
          <a:noFill/>
          <a:ln>
            <a:noFill/>
          </a:ln>
        </p:spPr>
        <p:txBody>
          <a:bodyPr spcFirstLastPara="1" wrap="square" lIns="91425" tIns="91425" rIns="91425" bIns="91425" anchor="ctr" anchorCtr="0">
            <a:noAutofit/>
          </a:bodyPr>
          <a:lstStyle/>
          <a:p>
            <a:pPr lvl="0"/>
            <a:r>
              <a:rPr lang="en-IN" sz="1600" b="1" dirty="0">
                <a:solidFill>
                  <a:schemeClr val="bg1"/>
                </a:solidFill>
                <a:latin typeface="Fira Sans Medium"/>
              </a:rPr>
              <a:t>Initial setup is Time Consuming </a:t>
            </a:r>
            <a:endParaRPr lang="en-IN" sz="1600" dirty="0">
              <a:solidFill>
                <a:schemeClr val="bg1"/>
              </a:solidFill>
              <a:latin typeface="Fira Sans Medium"/>
            </a:endParaRPr>
          </a:p>
        </p:txBody>
      </p:sp>
      <p:sp>
        <p:nvSpPr>
          <p:cNvPr id="57" name="Freeform 55">
            <a:extLst>
              <a:ext uri="{FF2B5EF4-FFF2-40B4-BE49-F238E27FC236}">
                <a16:creationId xmlns:a16="http://schemas.microsoft.com/office/drawing/2014/main" id="{E1F21ECA-3730-4E2A-BB32-69C99B2546BB}"/>
              </a:ext>
            </a:extLst>
          </p:cNvPr>
          <p:cNvSpPr/>
          <p:nvPr/>
        </p:nvSpPr>
        <p:spPr>
          <a:xfrm rot="1591199" flipH="1">
            <a:off x="2120028" y="5373624"/>
            <a:ext cx="345927" cy="485042"/>
          </a:xfrm>
          <a:custGeom>
            <a:avLst/>
            <a:gdLst/>
            <a:ahLst/>
            <a:cxnLst/>
            <a:rect l="l" t="t" r="r" b="b"/>
            <a:pathLst>
              <a:path w="1060423" h="2598393">
                <a:moveTo>
                  <a:pt x="511607" y="1989888"/>
                </a:moveTo>
                <a:cubicBezTo>
                  <a:pt x="421916" y="2038892"/>
                  <a:pt x="392123" y="2248491"/>
                  <a:pt x="577615" y="2379095"/>
                </a:cubicBezTo>
                <a:cubicBezTo>
                  <a:pt x="531205" y="2257454"/>
                  <a:pt x="562054" y="2197447"/>
                  <a:pt x="592034" y="2136572"/>
                </a:cubicBezTo>
                <a:cubicBezTo>
                  <a:pt x="592534" y="2167519"/>
                  <a:pt x="560915" y="2234057"/>
                  <a:pt x="638675" y="2272816"/>
                </a:cubicBezTo>
                <a:cubicBezTo>
                  <a:pt x="602283" y="2156226"/>
                  <a:pt x="756001" y="2119500"/>
                  <a:pt x="594605" y="1990756"/>
                </a:cubicBezTo>
                <a:cubicBezTo>
                  <a:pt x="828052" y="2024484"/>
                  <a:pt x="759407" y="2143283"/>
                  <a:pt x="814896" y="2262952"/>
                </a:cubicBezTo>
                <a:cubicBezTo>
                  <a:pt x="774295" y="2270013"/>
                  <a:pt x="715464" y="2161619"/>
                  <a:pt x="728685" y="2212952"/>
                </a:cubicBezTo>
                <a:cubicBezTo>
                  <a:pt x="798068" y="2415798"/>
                  <a:pt x="590532" y="2421590"/>
                  <a:pt x="656442" y="2598393"/>
                </a:cubicBezTo>
                <a:cubicBezTo>
                  <a:pt x="451592" y="2586815"/>
                  <a:pt x="511509" y="2396411"/>
                  <a:pt x="415171" y="2350110"/>
                </a:cubicBezTo>
                <a:cubicBezTo>
                  <a:pt x="389023" y="2345435"/>
                  <a:pt x="357666" y="2366802"/>
                  <a:pt x="415723" y="2461957"/>
                </a:cubicBezTo>
                <a:cubicBezTo>
                  <a:pt x="77590" y="2209980"/>
                  <a:pt x="314998" y="2004011"/>
                  <a:pt x="511607" y="1989888"/>
                </a:cubicBezTo>
                <a:close/>
                <a:moveTo>
                  <a:pt x="344786" y="1884983"/>
                </a:moveTo>
                <a:lnTo>
                  <a:pt x="722598" y="1884983"/>
                </a:lnTo>
                <a:cubicBezTo>
                  <a:pt x="716460" y="1906965"/>
                  <a:pt x="711917" y="1928321"/>
                  <a:pt x="707988" y="1948728"/>
                </a:cubicBezTo>
                <a:lnTo>
                  <a:pt x="357819" y="1948059"/>
                </a:lnTo>
                <a:close/>
                <a:moveTo>
                  <a:pt x="530212" y="651224"/>
                </a:moveTo>
                <a:cubicBezTo>
                  <a:pt x="585486" y="651224"/>
                  <a:pt x="630294" y="696033"/>
                  <a:pt x="630294" y="751307"/>
                </a:cubicBezTo>
                <a:cubicBezTo>
                  <a:pt x="630294" y="806581"/>
                  <a:pt x="585486" y="851389"/>
                  <a:pt x="530212" y="851389"/>
                </a:cubicBezTo>
                <a:cubicBezTo>
                  <a:pt x="474938" y="851389"/>
                  <a:pt x="430129" y="806581"/>
                  <a:pt x="430129" y="751307"/>
                </a:cubicBezTo>
                <a:cubicBezTo>
                  <a:pt x="430129" y="696033"/>
                  <a:pt x="474938" y="651224"/>
                  <a:pt x="530212" y="651224"/>
                </a:cubicBezTo>
                <a:close/>
                <a:moveTo>
                  <a:pt x="530212" y="551141"/>
                </a:moveTo>
                <a:cubicBezTo>
                  <a:pt x="419664" y="551141"/>
                  <a:pt x="330046" y="640759"/>
                  <a:pt x="330046" y="751307"/>
                </a:cubicBezTo>
                <a:cubicBezTo>
                  <a:pt x="330046" y="861855"/>
                  <a:pt x="419664" y="951472"/>
                  <a:pt x="530212" y="951472"/>
                </a:cubicBezTo>
                <a:cubicBezTo>
                  <a:pt x="640760" y="951472"/>
                  <a:pt x="730377" y="861855"/>
                  <a:pt x="730377" y="751307"/>
                </a:cubicBezTo>
                <a:cubicBezTo>
                  <a:pt x="730377" y="640759"/>
                  <a:pt x="640760" y="551141"/>
                  <a:pt x="530212" y="551141"/>
                </a:cubicBezTo>
                <a:close/>
                <a:moveTo>
                  <a:pt x="286245" y="353827"/>
                </a:moveTo>
                <a:cubicBezTo>
                  <a:pt x="438132" y="439406"/>
                  <a:pt x="623290" y="440561"/>
                  <a:pt x="776100" y="356932"/>
                </a:cubicBezTo>
                <a:cubicBezTo>
                  <a:pt x="941305" y="720175"/>
                  <a:pt x="898096" y="1115325"/>
                  <a:pt x="825241" y="1447764"/>
                </a:cubicBezTo>
                <a:lnTo>
                  <a:pt x="1060423" y="1673413"/>
                </a:lnTo>
                <a:lnTo>
                  <a:pt x="1021935" y="1978110"/>
                </a:lnTo>
                <a:lnTo>
                  <a:pt x="745125" y="1786699"/>
                </a:lnTo>
                <a:lnTo>
                  <a:pt x="734250" y="1834148"/>
                </a:lnTo>
                <a:lnTo>
                  <a:pt x="332991" y="1834148"/>
                </a:lnTo>
                <a:cubicBezTo>
                  <a:pt x="330005" y="1820736"/>
                  <a:pt x="326662" y="1807037"/>
                  <a:pt x="323192" y="1793020"/>
                </a:cubicBezTo>
                <a:lnTo>
                  <a:pt x="38489" y="1989888"/>
                </a:lnTo>
                <a:lnTo>
                  <a:pt x="0" y="1685191"/>
                </a:lnTo>
                <a:lnTo>
                  <a:pt x="237343" y="1457469"/>
                </a:lnTo>
                <a:lnTo>
                  <a:pt x="238009" y="1459571"/>
                </a:lnTo>
                <a:lnTo>
                  <a:pt x="242012" y="1446515"/>
                </a:lnTo>
                <a:cubicBezTo>
                  <a:pt x="171205" y="1115067"/>
                  <a:pt x="127758" y="714059"/>
                  <a:pt x="286245" y="353827"/>
                </a:cubicBezTo>
                <a:close/>
                <a:moveTo>
                  <a:pt x="527942" y="0"/>
                </a:moveTo>
                <a:cubicBezTo>
                  <a:pt x="622760" y="95693"/>
                  <a:pt x="695048" y="196745"/>
                  <a:pt x="748164" y="301374"/>
                </a:cubicBezTo>
                <a:cubicBezTo>
                  <a:pt x="612692" y="376844"/>
                  <a:pt x="447588" y="375495"/>
                  <a:pt x="312997" y="298024"/>
                </a:cubicBezTo>
                <a:cubicBezTo>
                  <a:pt x="364591" y="193505"/>
                  <a:pt x="435080" y="93397"/>
                  <a:pt x="527942" y="0"/>
                </a:cubicBezTo>
                <a:close/>
              </a:path>
            </a:pathLst>
          </a:cu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9" name="Google Shape;5272;p43"/>
          <p:cNvSpPr/>
          <p:nvPr/>
        </p:nvSpPr>
        <p:spPr>
          <a:xfrm>
            <a:off x="7832218" y="3825662"/>
            <a:ext cx="2182793" cy="767292"/>
          </a:xfrm>
          <a:custGeom>
            <a:avLst/>
            <a:gdLst/>
            <a:ahLst/>
            <a:cxnLst/>
            <a:rect l="l" t="t" r="r" b="b"/>
            <a:pathLst>
              <a:path w="67931" h="23879" extrusionOk="0">
                <a:moveTo>
                  <a:pt x="11940" y="23879"/>
                </a:moveTo>
                <a:lnTo>
                  <a:pt x="55992" y="23879"/>
                </a:lnTo>
                <a:cubicBezTo>
                  <a:pt x="62579" y="23879"/>
                  <a:pt x="67931" y="18526"/>
                  <a:pt x="67931" y="11939"/>
                </a:cubicBezTo>
                <a:cubicBezTo>
                  <a:pt x="67931" y="5352"/>
                  <a:pt x="62579" y="0"/>
                  <a:pt x="55992" y="0"/>
                </a:cubicBezTo>
                <a:lnTo>
                  <a:pt x="11940" y="0"/>
                </a:lnTo>
                <a:cubicBezTo>
                  <a:pt x="5321" y="0"/>
                  <a:pt x="1" y="5352"/>
                  <a:pt x="1" y="11939"/>
                </a:cubicBezTo>
                <a:lnTo>
                  <a:pt x="1" y="11939"/>
                </a:lnTo>
                <a:cubicBezTo>
                  <a:pt x="1" y="18526"/>
                  <a:pt x="5321" y="23879"/>
                  <a:pt x="11940" y="23879"/>
                </a:cubicBezTo>
                <a:close/>
              </a:path>
            </a:pathLst>
          </a:custGeom>
          <a:solidFill>
            <a:schemeClr val="accent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273;p43"/>
          <p:cNvSpPr/>
          <p:nvPr/>
        </p:nvSpPr>
        <p:spPr>
          <a:xfrm>
            <a:off x="7756931" y="3763582"/>
            <a:ext cx="2182793" cy="766296"/>
          </a:xfrm>
          <a:custGeom>
            <a:avLst/>
            <a:gdLst/>
            <a:ahLst/>
            <a:cxnLst/>
            <a:rect l="l" t="t" r="r" b="b"/>
            <a:pathLst>
              <a:path w="67931" h="23848" extrusionOk="0">
                <a:moveTo>
                  <a:pt x="11939" y="0"/>
                </a:moveTo>
                <a:cubicBezTo>
                  <a:pt x="5352" y="0"/>
                  <a:pt x="0" y="5321"/>
                  <a:pt x="0" y="11908"/>
                </a:cubicBezTo>
                <a:cubicBezTo>
                  <a:pt x="0" y="18527"/>
                  <a:pt x="5352" y="23847"/>
                  <a:pt x="11939" y="23847"/>
                </a:cubicBezTo>
                <a:lnTo>
                  <a:pt x="55991" y="23847"/>
                </a:lnTo>
                <a:cubicBezTo>
                  <a:pt x="62610" y="23847"/>
                  <a:pt x="67930" y="18527"/>
                  <a:pt x="67930" y="11908"/>
                </a:cubicBezTo>
                <a:cubicBezTo>
                  <a:pt x="67930" y="5321"/>
                  <a:pt x="62610" y="0"/>
                  <a:pt x="559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274;p43"/>
          <p:cNvSpPr/>
          <p:nvPr/>
        </p:nvSpPr>
        <p:spPr>
          <a:xfrm>
            <a:off x="7806758" y="3833746"/>
            <a:ext cx="673690" cy="673690"/>
          </a:xfrm>
          <a:custGeom>
            <a:avLst/>
            <a:gdLst/>
            <a:ahLst/>
            <a:cxnLst/>
            <a:rect l="l" t="t" r="r" b="b"/>
            <a:pathLst>
              <a:path w="20966" h="20966" extrusionOk="0">
                <a:moveTo>
                  <a:pt x="10483" y="0"/>
                </a:moveTo>
                <a:cubicBezTo>
                  <a:pt x="4687" y="0"/>
                  <a:pt x="0" y="4719"/>
                  <a:pt x="0" y="10483"/>
                </a:cubicBezTo>
                <a:cubicBezTo>
                  <a:pt x="0" y="16278"/>
                  <a:pt x="4687" y="20965"/>
                  <a:pt x="10483" y="20965"/>
                </a:cubicBezTo>
                <a:cubicBezTo>
                  <a:pt x="16247" y="20965"/>
                  <a:pt x="20965" y="16278"/>
                  <a:pt x="20965" y="10483"/>
                </a:cubicBezTo>
                <a:cubicBezTo>
                  <a:pt x="20965" y="4719"/>
                  <a:pt x="16247" y="0"/>
                  <a:pt x="10483" y="0"/>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275;p43"/>
          <p:cNvSpPr/>
          <p:nvPr/>
        </p:nvSpPr>
        <p:spPr>
          <a:xfrm>
            <a:off x="7790147" y="3810562"/>
            <a:ext cx="673690" cy="673690"/>
          </a:xfrm>
          <a:custGeom>
            <a:avLst/>
            <a:gdLst/>
            <a:ahLst/>
            <a:cxnLst/>
            <a:rect l="l" t="t" r="r" b="b"/>
            <a:pathLst>
              <a:path w="20966" h="20966" extrusionOk="0">
                <a:moveTo>
                  <a:pt x="10483" y="0"/>
                </a:moveTo>
                <a:cubicBezTo>
                  <a:pt x="4688" y="0"/>
                  <a:pt x="1" y="4719"/>
                  <a:pt x="1" y="10483"/>
                </a:cubicBezTo>
                <a:cubicBezTo>
                  <a:pt x="1" y="16278"/>
                  <a:pt x="4688" y="20965"/>
                  <a:pt x="10483" y="20965"/>
                </a:cubicBezTo>
                <a:cubicBezTo>
                  <a:pt x="16279" y="20965"/>
                  <a:pt x="20966" y="16278"/>
                  <a:pt x="20966" y="10483"/>
                </a:cubicBezTo>
                <a:cubicBezTo>
                  <a:pt x="20966" y="4719"/>
                  <a:pt x="16279" y="0"/>
                  <a:pt x="10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276;p43"/>
          <p:cNvSpPr/>
          <p:nvPr/>
        </p:nvSpPr>
        <p:spPr>
          <a:xfrm>
            <a:off x="7835502" y="3869349"/>
            <a:ext cx="567878" cy="566849"/>
          </a:xfrm>
          <a:custGeom>
            <a:avLst/>
            <a:gdLst/>
            <a:ahLst/>
            <a:cxnLst/>
            <a:rect l="l" t="t" r="r" b="b"/>
            <a:pathLst>
              <a:path w="17673" h="17641" extrusionOk="0">
                <a:moveTo>
                  <a:pt x="8836" y="1"/>
                </a:moveTo>
                <a:cubicBezTo>
                  <a:pt x="3959" y="1"/>
                  <a:pt x="1" y="3928"/>
                  <a:pt x="1" y="8805"/>
                </a:cubicBezTo>
                <a:cubicBezTo>
                  <a:pt x="1" y="13682"/>
                  <a:pt x="3959" y="17640"/>
                  <a:pt x="8836" y="17640"/>
                </a:cubicBezTo>
                <a:cubicBezTo>
                  <a:pt x="13713" y="17640"/>
                  <a:pt x="17672" y="13682"/>
                  <a:pt x="17672" y="8805"/>
                </a:cubicBezTo>
                <a:cubicBezTo>
                  <a:pt x="17672" y="3928"/>
                  <a:pt x="13713" y="1"/>
                  <a:pt x="8836" y="1"/>
                </a:cubicBezTo>
                <a:close/>
              </a:path>
            </a:pathLst>
          </a:custGeom>
          <a:solidFill>
            <a:schemeClr val="accent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281;p43"/>
          <p:cNvSpPr/>
          <p:nvPr/>
        </p:nvSpPr>
        <p:spPr>
          <a:xfrm>
            <a:off x="8208746" y="4022056"/>
            <a:ext cx="22396" cy="20372"/>
          </a:xfrm>
          <a:custGeom>
            <a:avLst/>
            <a:gdLst/>
            <a:ahLst/>
            <a:cxnLst/>
            <a:rect l="l" t="t" r="r" b="b"/>
            <a:pathLst>
              <a:path w="697" h="634" extrusionOk="0">
                <a:moveTo>
                  <a:pt x="634" y="444"/>
                </a:moveTo>
                <a:cubicBezTo>
                  <a:pt x="570" y="634"/>
                  <a:pt x="380" y="570"/>
                  <a:pt x="222" y="507"/>
                </a:cubicBezTo>
                <a:cubicBezTo>
                  <a:pt x="64" y="444"/>
                  <a:pt x="0" y="412"/>
                  <a:pt x="32" y="254"/>
                </a:cubicBezTo>
                <a:cubicBezTo>
                  <a:pt x="95" y="95"/>
                  <a:pt x="127" y="0"/>
                  <a:pt x="285" y="64"/>
                </a:cubicBezTo>
                <a:cubicBezTo>
                  <a:pt x="475" y="127"/>
                  <a:pt x="697" y="285"/>
                  <a:pt x="634" y="4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5282;p43"/>
          <p:cNvSpPr txBox="1"/>
          <p:nvPr/>
        </p:nvSpPr>
        <p:spPr>
          <a:xfrm>
            <a:off x="8441023" y="3818545"/>
            <a:ext cx="1622829" cy="69605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latin typeface="Fira Sans Medium"/>
                <a:ea typeface="Fira Sans Medium"/>
                <a:cs typeface="Fira Sans Medium"/>
                <a:sym typeface="Fira Sans Medium"/>
              </a:rPr>
              <a:t>EDI Standard Changes</a:t>
            </a:r>
            <a:endParaRPr dirty="0">
              <a:solidFill>
                <a:srgbClr val="FFFFFF"/>
              </a:solidFill>
              <a:latin typeface="Fira Sans Medium"/>
              <a:ea typeface="Fira Sans Medium"/>
              <a:cs typeface="Fira Sans Medium"/>
              <a:sym typeface="Fira Sans Medium"/>
            </a:endParaRPr>
          </a:p>
        </p:txBody>
      </p:sp>
      <p:sp>
        <p:nvSpPr>
          <p:cNvPr id="70" name="Right Triangle 17">
            <a:extLst>
              <a:ext uri="{FF2B5EF4-FFF2-40B4-BE49-F238E27FC236}">
                <a16:creationId xmlns:a16="http://schemas.microsoft.com/office/drawing/2014/main" id="{6ADCC979-BA1C-4251-B6F5-CE5AA2B72FD0}"/>
              </a:ext>
            </a:extLst>
          </p:cNvPr>
          <p:cNvSpPr/>
          <p:nvPr/>
        </p:nvSpPr>
        <p:spPr>
          <a:xfrm>
            <a:off x="7987022" y="3962033"/>
            <a:ext cx="270357" cy="369393"/>
          </a:xfrm>
          <a:custGeom>
            <a:avLst/>
            <a:gdLst/>
            <a:ahLst/>
            <a:cxnLst/>
            <a:rect l="l" t="t" r="r" b="b"/>
            <a:pathLst>
              <a:path w="2387678" h="3240000">
                <a:moveTo>
                  <a:pt x="1645041" y="17032"/>
                </a:moveTo>
                <a:lnTo>
                  <a:pt x="2376264" y="17032"/>
                </a:lnTo>
                <a:lnTo>
                  <a:pt x="2376264" y="17033"/>
                </a:lnTo>
                <a:lnTo>
                  <a:pt x="1645042" y="17033"/>
                </a:lnTo>
                <a:close/>
                <a:moveTo>
                  <a:pt x="0" y="17032"/>
                </a:moveTo>
                <a:lnTo>
                  <a:pt x="1379678" y="17032"/>
                </a:lnTo>
                <a:lnTo>
                  <a:pt x="1379678" y="996125"/>
                </a:lnTo>
                <a:lnTo>
                  <a:pt x="2376264" y="996125"/>
                </a:lnTo>
                <a:lnTo>
                  <a:pt x="2376264" y="3240000"/>
                </a:lnTo>
                <a:lnTo>
                  <a:pt x="0" y="3240000"/>
                </a:lnTo>
                <a:close/>
                <a:moveTo>
                  <a:pt x="1498869" y="0"/>
                </a:moveTo>
                <a:lnTo>
                  <a:pt x="2387678" y="888809"/>
                </a:lnTo>
                <a:lnTo>
                  <a:pt x="1498869" y="888809"/>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1471691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randombar(horizontal)">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randombar(horizontal)">
                                      <p:cBhvr>
                                        <p:cTn id="12" dur="500"/>
                                        <p:tgtEl>
                                          <p:spTgt spid="5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69"/>
                                        </p:tgtEl>
                                        <p:attrNameLst>
                                          <p:attrName>style.visibility</p:attrName>
                                        </p:attrNameLst>
                                      </p:cBhvr>
                                      <p:to>
                                        <p:strVal val="visible"/>
                                      </p:to>
                                    </p:set>
                                    <p:animEffect transition="in" filter="randombar(horizontal)">
                                      <p:cBhvr>
                                        <p:cTn id="17"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55" grpId="0"/>
      <p:bldP spid="6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1097" y="1140736"/>
            <a:ext cx="4336610" cy="5060887"/>
          </a:xfrm>
          <a:prstGeom prst="rect">
            <a:avLst/>
          </a:prstGeom>
        </p:spPr>
      </p:pic>
      <p:pic>
        <p:nvPicPr>
          <p:cNvPr id="5" name="Picture 4"/>
          <p:cNvPicPr/>
          <p:nvPr/>
        </p:nvPicPr>
        <p:blipFill>
          <a:blip r:embed="rId3"/>
          <a:stretch>
            <a:fillRect/>
          </a:stretch>
        </p:blipFill>
        <p:spPr>
          <a:xfrm>
            <a:off x="3911097" y="2174623"/>
            <a:ext cx="4336610" cy="2993111"/>
          </a:xfrm>
          <a:prstGeom prst="rect">
            <a:avLst/>
          </a:prstGeom>
        </p:spPr>
      </p:pic>
    </p:spTree>
    <p:extLst>
      <p:ext uri="{BB962C8B-B14F-4D97-AF65-F5344CB8AC3E}">
        <p14:creationId xmlns:p14="http://schemas.microsoft.com/office/powerpoint/2010/main" val="29477232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 name="Picture 12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2454" y="755823"/>
            <a:ext cx="8658085" cy="5436747"/>
          </a:xfrm>
          <a:prstGeom prst="rect">
            <a:avLst/>
          </a:prstGeom>
        </p:spPr>
      </p:pic>
      <p:grpSp>
        <p:nvGrpSpPr>
          <p:cNvPr id="123" name="Group 122">
            <a:extLst>
              <a:ext uri="{FF2B5EF4-FFF2-40B4-BE49-F238E27FC236}">
                <a16:creationId xmlns:a16="http://schemas.microsoft.com/office/drawing/2014/main" id="{3D7A947B-9423-4F6C-AC50-F3131BE8873E}"/>
              </a:ext>
            </a:extLst>
          </p:cNvPr>
          <p:cNvGrpSpPr/>
          <p:nvPr/>
        </p:nvGrpSpPr>
        <p:grpSpPr>
          <a:xfrm>
            <a:off x="4333199" y="4016497"/>
            <a:ext cx="3423225" cy="2069484"/>
            <a:chOff x="-548507" y="477868"/>
            <a:chExt cx="11570449" cy="6357177"/>
          </a:xfrm>
        </p:grpSpPr>
        <p:sp>
          <p:nvSpPr>
            <p:cNvPr id="124" name="Freeform: Shape 40">
              <a:extLst>
                <a:ext uri="{FF2B5EF4-FFF2-40B4-BE49-F238E27FC236}">
                  <a16:creationId xmlns:a16="http://schemas.microsoft.com/office/drawing/2014/main" id="{7A868801-A9E8-41CB-BF22-E706DF361465}"/>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125" name="Freeform: Shape 41">
              <a:extLst>
                <a:ext uri="{FF2B5EF4-FFF2-40B4-BE49-F238E27FC236}">
                  <a16:creationId xmlns:a16="http://schemas.microsoft.com/office/drawing/2014/main" id="{8355753D-F937-4D98-B95B-A2942B8535FE}"/>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126" name="Freeform: Shape 42">
              <a:extLst>
                <a:ext uri="{FF2B5EF4-FFF2-40B4-BE49-F238E27FC236}">
                  <a16:creationId xmlns:a16="http://schemas.microsoft.com/office/drawing/2014/main" id="{C15DEAEA-9DAB-4558-BD75-167E8E99D062}"/>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127" name="Freeform: Shape 43">
              <a:extLst>
                <a:ext uri="{FF2B5EF4-FFF2-40B4-BE49-F238E27FC236}">
                  <a16:creationId xmlns:a16="http://schemas.microsoft.com/office/drawing/2014/main" id="{9628D364-4348-4D8F-B455-47518532DF6B}"/>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28" name="Freeform: Shape 44">
              <a:extLst>
                <a:ext uri="{FF2B5EF4-FFF2-40B4-BE49-F238E27FC236}">
                  <a16:creationId xmlns:a16="http://schemas.microsoft.com/office/drawing/2014/main" id="{758B4BA2-373E-40AB-A42D-DF47D814BE16}"/>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29" name="Group 128">
              <a:extLst>
                <a:ext uri="{FF2B5EF4-FFF2-40B4-BE49-F238E27FC236}">
                  <a16:creationId xmlns:a16="http://schemas.microsoft.com/office/drawing/2014/main" id="{32C48A08-A5C1-4C2D-9FB8-3127C81C0F17}"/>
                </a:ext>
              </a:extLst>
            </p:cNvPr>
            <p:cNvGrpSpPr/>
            <p:nvPr/>
          </p:nvGrpSpPr>
          <p:grpSpPr>
            <a:xfrm>
              <a:off x="1606" y="6382978"/>
              <a:ext cx="413937" cy="115242"/>
              <a:chOff x="5955" y="6353672"/>
              <a:chExt cx="413937" cy="115242"/>
            </a:xfrm>
          </p:grpSpPr>
          <p:sp>
            <p:nvSpPr>
              <p:cNvPr id="134" name="Rectangle: Rounded Corners 50">
                <a:extLst>
                  <a:ext uri="{FF2B5EF4-FFF2-40B4-BE49-F238E27FC236}">
                    <a16:creationId xmlns:a16="http://schemas.microsoft.com/office/drawing/2014/main" id="{29F234C5-411E-49A5-AF1A-F7783EE261E6}"/>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Rounded Corners 51">
                <a:extLst>
                  <a:ext uri="{FF2B5EF4-FFF2-40B4-BE49-F238E27FC236}">
                    <a16:creationId xmlns:a16="http://schemas.microsoft.com/office/drawing/2014/main" id="{F8939ECC-1B93-4603-9F8C-B1EF6862641C}"/>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Group 129">
              <a:extLst>
                <a:ext uri="{FF2B5EF4-FFF2-40B4-BE49-F238E27FC236}">
                  <a16:creationId xmlns:a16="http://schemas.microsoft.com/office/drawing/2014/main" id="{E82E6868-4822-4CE6-92D2-65C42860956C}"/>
                </a:ext>
              </a:extLst>
            </p:cNvPr>
            <p:cNvGrpSpPr/>
            <p:nvPr/>
          </p:nvGrpSpPr>
          <p:grpSpPr>
            <a:xfrm>
              <a:off x="9855291" y="6381600"/>
              <a:ext cx="885989" cy="115242"/>
              <a:chOff x="5955" y="6353672"/>
              <a:chExt cx="413937" cy="115242"/>
            </a:xfrm>
          </p:grpSpPr>
          <p:sp>
            <p:nvSpPr>
              <p:cNvPr id="132" name="Rectangle: Rounded Corners 48">
                <a:extLst>
                  <a:ext uri="{FF2B5EF4-FFF2-40B4-BE49-F238E27FC236}">
                    <a16:creationId xmlns:a16="http://schemas.microsoft.com/office/drawing/2014/main" id="{2955CF71-7B77-4452-A36C-A35ACC2CC473}"/>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Rounded Corners 49">
                <a:extLst>
                  <a:ext uri="{FF2B5EF4-FFF2-40B4-BE49-F238E27FC236}">
                    <a16:creationId xmlns:a16="http://schemas.microsoft.com/office/drawing/2014/main" id="{B06CCD0A-9C87-4788-99C2-015989CECCC1}"/>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1" name="Freeform: Shape 47">
              <a:extLst>
                <a:ext uri="{FF2B5EF4-FFF2-40B4-BE49-F238E27FC236}">
                  <a16:creationId xmlns:a16="http://schemas.microsoft.com/office/drawing/2014/main" id="{D6322744-1448-473D-826C-D43CDE04EBA6}"/>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136" name="Rectangle 135">
            <a:extLst>
              <a:ext uri="{FF2B5EF4-FFF2-40B4-BE49-F238E27FC236}">
                <a16:creationId xmlns:a16="http://schemas.microsoft.com/office/drawing/2014/main" id="{8FC3D6CE-5950-450F-8B13-9A2BF3F48FEC}"/>
              </a:ext>
            </a:extLst>
          </p:cNvPr>
          <p:cNvSpPr/>
          <p:nvPr/>
        </p:nvSpPr>
        <p:spPr>
          <a:xfrm>
            <a:off x="4829090" y="4108831"/>
            <a:ext cx="2439136" cy="1750254"/>
          </a:xfrm>
          <a:prstGeom prst="rect">
            <a:avLst/>
          </a:prstGeom>
          <a:solidFill>
            <a:schemeClr val="tx1">
              <a:lumMod val="75000"/>
              <a:lumOff val="25000"/>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37" name="자유형: 도형 56">
            <a:extLst>
              <a:ext uri="{FF2B5EF4-FFF2-40B4-BE49-F238E27FC236}">
                <a16:creationId xmlns:a16="http://schemas.microsoft.com/office/drawing/2014/main" id="{DF8A9056-2BDC-4B1D-870B-674AB4706FB3}"/>
              </a:ext>
            </a:extLst>
          </p:cNvPr>
          <p:cNvSpPr/>
          <p:nvPr/>
        </p:nvSpPr>
        <p:spPr>
          <a:xfrm>
            <a:off x="4819056" y="3379550"/>
            <a:ext cx="2455486" cy="2429346"/>
          </a:xfrm>
          <a:custGeom>
            <a:avLst/>
            <a:gdLst>
              <a:gd name="connsiteX0" fmla="*/ 1105472 w 2315872"/>
              <a:gd name="connsiteY0" fmla="*/ 0 h 2531903"/>
              <a:gd name="connsiteX1" fmla="*/ 1303018 w 2315872"/>
              <a:gd name="connsiteY1" fmla="*/ 0 h 2531903"/>
              <a:gd name="connsiteX2" fmla="*/ 1461252 w 2315872"/>
              <a:gd name="connsiteY2" fmla="*/ 853676 h 2531903"/>
              <a:gd name="connsiteX3" fmla="*/ 1468099 w 2315872"/>
              <a:gd name="connsiteY3" fmla="*/ 875733 h 2531903"/>
              <a:gd name="connsiteX4" fmla="*/ 1481512 w 2315872"/>
              <a:gd name="connsiteY4" fmla="*/ 874451 h 2531903"/>
              <a:gd name="connsiteX5" fmla="*/ 1693009 w 2315872"/>
              <a:gd name="connsiteY5" fmla="*/ 951693 h 2531903"/>
              <a:gd name="connsiteX6" fmla="*/ 1778864 w 2315872"/>
              <a:gd name="connsiteY6" fmla="*/ 939250 h 2531903"/>
              <a:gd name="connsiteX7" fmla="*/ 1937868 w 2315872"/>
              <a:gd name="connsiteY7" fmla="*/ 980789 h 2531903"/>
              <a:gd name="connsiteX8" fmla="*/ 2073680 w 2315872"/>
              <a:gd name="connsiteY8" fmla="*/ 951181 h 2531903"/>
              <a:gd name="connsiteX9" fmla="*/ 2306734 w 2315872"/>
              <a:gd name="connsiteY9" fmla="*/ 1049617 h 2531903"/>
              <a:gd name="connsiteX10" fmla="*/ 2315872 w 2315872"/>
              <a:gd name="connsiteY10" fmla="*/ 2531903 h 2531903"/>
              <a:gd name="connsiteX11" fmla="*/ 0 w 2315872"/>
              <a:gd name="connsiteY11" fmla="*/ 2527276 h 2531903"/>
              <a:gd name="connsiteX12" fmla="*/ 0 w 2315872"/>
              <a:gd name="connsiteY12" fmla="*/ 1366197 h 2531903"/>
              <a:gd name="connsiteX13" fmla="*/ 9341 w 2315872"/>
              <a:gd name="connsiteY13" fmla="*/ 1367196 h 2531903"/>
              <a:gd name="connsiteX14" fmla="*/ 318333 w 2315872"/>
              <a:gd name="connsiteY14" fmla="*/ 1139063 h 2531903"/>
              <a:gd name="connsiteX15" fmla="*/ 343347 w 2315872"/>
              <a:gd name="connsiteY15" fmla="*/ 1141452 h 2531903"/>
              <a:gd name="connsiteX16" fmla="*/ 335416 w 2315872"/>
              <a:gd name="connsiteY16" fmla="*/ 1077386 h 2531903"/>
              <a:gd name="connsiteX17" fmla="*/ 655539 w 2315872"/>
              <a:gd name="connsiteY17" fmla="*/ 773978 h 2531903"/>
              <a:gd name="connsiteX18" fmla="*/ 750325 w 2315872"/>
              <a:gd name="connsiteY18" fmla="*/ 787508 h 2531903"/>
              <a:gd name="connsiteX19" fmla="*/ 829107 w 2315872"/>
              <a:gd name="connsiteY19" fmla="*/ 760300 h 2531903"/>
              <a:gd name="connsiteX20" fmla="*/ 954349 w 2315872"/>
              <a:gd name="connsiteY20" fmla="*/ 646554 h 2531903"/>
              <a:gd name="connsiteX21" fmla="*/ 988090 w 2315872"/>
              <a:gd name="connsiteY21" fmla="*/ 633279 h 25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315872" h="2531903">
                <a:moveTo>
                  <a:pt x="1105472" y="0"/>
                </a:moveTo>
                <a:lnTo>
                  <a:pt x="1303018" y="0"/>
                </a:lnTo>
                <a:lnTo>
                  <a:pt x="1461252" y="853676"/>
                </a:lnTo>
                <a:lnTo>
                  <a:pt x="1468099" y="875733"/>
                </a:lnTo>
                <a:lnTo>
                  <a:pt x="1481512" y="874451"/>
                </a:lnTo>
                <a:cubicBezTo>
                  <a:pt x="1562957" y="874451"/>
                  <a:pt x="1637299" y="903278"/>
                  <a:pt x="1693009" y="951693"/>
                </a:cubicBezTo>
                <a:cubicBezTo>
                  <a:pt x="1720087" y="943127"/>
                  <a:pt x="1748998" y="939250"/>
                  <a:pt x="1778864" y="939250"/>
                </a:cubicBezTo>
                <a:cubicBezTo>
                  <a:pt x="1837001" y="939250"/>
                  <a:pt x="1891518" y="953939"/>
                  <a:pt x="1937868" y="980789"/>
                </a:cubicBezTo>
                <a:cubicBezTo>
                  <a:pt x="1978812" y="961490"/>
                  <a:pt x="2024976" y="951181"/>
                  <a:pt x="2073680" y="951181"/>
                </a:cubicBezTo>
                <a:cubicBezTo>
                  <a:pt x="2166341" y="951181"/>
                  <a:pt x="2249809" y="988495"/>
                  <a:pt x="2306734" y="1049617"/>
                </a:cubicBezTo>
                <a:lnTo>
                  <a:pt x="2315872" y="2531903"/>
                </a:lnTo>
                <a:lnTo>
                  <a:pt x="0" y="2527276"/>
                </a:lnTo>
                <a:lnTo>
                  <a:pt x="0" y="1366197"/>
                </a:lnTo>
                <a:lnTo>
                  <a:pt x="9341" y="1367196"/>
                </a:lnTo>
                <a:cubicBezTo>
                  <a:pt x="43658" y="1235892"/>
                  <a:pt x="169064" y="1139063"/>
                  <a:pt x="318333" y="1139063"/>
                </a:cubicBezTo>
                <a:cubicBezTo>
                  <a:pt x="326787" y="1139063"/>
                  <a:pt x="335166" y="1139373"/>
                  <a:pt x="343347" y="1141452"/>
                </a:cubicBezTo>
                <a:cubicBezTo>
                  <a:pt x="337896" y="1120918"/>
                  <a:pt x="335416" y="1099426"/>
                  <a:pt x="335416" y="1077386"/>
                </a:cubicBezTo>
                <a:cubicBezTo>
                  <a:pt x="335416" y="909819"/>
                  <a:pt x="478741" y="773978"/>
                  <a:pt x="655539" y="773978"/>
                </a:cubicBezTo>
                <a:cubicBezTo>
                  <a:pt x="688541" y="773978"/>
                  <a:pt x="720376" y="778711"/>
                  <a:pt x="750325" y="787508"/>
                </a:cubicBezTo>
                <a:lnTo>
                  <a:pt x="829107" y="760300"/>
                </a:lnTo>
                <a:cubicBezTo>
                  <a:pt x="861027" y="713053"/>
                  <a:pt x="904014" y="673898"/>
                  <a:pt x="954349" y="646554"/>
                </a:cubicBezTo>
                <a:lnTo>
                  <a:pt x="988090" y="63327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a:p>
        </p:txBody>
      </p:sp>
      <p:sp>
        <p:nvSpPr>
          <p:cNvPr id="138" name="자유형: 도형 55">
            <a:extLst>
              <a:ext uri="{FF2B5EF4-FFF2-40B4-BE49-F238E27FC236}">
                <a16:creationId xmlns:a16="http://schemas.microsoft.com/office/drawing/2014/main" id="{03374357-B8FC-4EA5-B26F-0CDDC996048A}"/>
              </a:ext>
            </a:extLst>
          </p:cNvPr>
          <p:cNvSpPr/>
          <p:nvPr/>
        </p:nvSpPr>
        <p:spPr>
          <a:xfrm>
            <a:off x="4819048" y="3361692"/>
            <a:ext cx="2439135" cy="2447204"/>
          </a:xfrm>
          <a:custGeom>
            <a:avLst/>
            <a:gdLst>
              <a:gd name="connsiteX0" fmla="*/ 1150510 w 2306734"/>
              <a:gd name="connsiteY0" fmla="*/ 0 h 2545135"/>
              <a:gd name="connsiteX1" fmla="*/ 1257994 w 2306734"/>
              <a:gd name="connsiteY1" fmla="*/ 0 h 2545135"/>
              <a:gd name="connsiteX2" fmla="*/ 1369590 w 2306734"/>
              <a:gd name="connsiteY2" fmla="*/ 1306465 h 2545135"/>
              <a:gd name="connsiteX3" fmla="*/ 1407581 w 2306734"/>
              <a:gd name="connsiteY3" fmla="*/ 1350335 h 2545135"/>
              <a:gd name="connsiteX4" fmla="*/ 1624338 w 2306734"/>
              <a:gd name="connsiteY4" fmla="*/ 1503312 h 2545135"/>
              <a:gd name="connsiteX5" fmla="*/ 1733275 w 2306734"/>
              <a:gd name="connsiteY5" fmla="*/ 1482313 h 2545135"/>
              <a:gd name="connsiteX6" fmla="*/ 1820687 w 2306734"/>
              <a:gd name="connsiteY6" fmla="*/ 1496631 h 2545135"/>
              <a:gd name="connsiteX7" fmla="*/ 2109550 w 2306734"/>
              <a:gd name="connsiteY7" fmla="*/ 1281367 h 2545135"/>
              <a:gd name="connsiteX8" fmla="*/ 2306734 w 2306734"/>
              <a:gd name="connsiteY8" fmla="*/ 1357093 h 2545135"/>
              <a:gd name="connsiteX9" fmla="*/ 2306734 w 2306734"/>
              <a:gd name="connsiteY9" fmla="*/ 2545135 h 2545135"/>
              <a:gd name="connsiteX10" fmla="*/ 0 w 2306734"/>
              <a:gd name="connsiteY10" fmla="*/ 2545135 h 2545135"/>
              <a:gd name="connsiteX11" fmla="*/ 0 w 2306734"/>
              <a:gd name="connsiteY11" fmla="*/ 1864764 h 2545135"/>
              <a:gd name="connsiteX12" fmla="*/ 210730 w 2306734"/>
              <a:gd name="connsiteY12" fmla="*/ 1778935 h 2545135"/>
              <a:gd name="connsiteX13" fmla="*/ 346789 w 2306734"/>
              <a:gd name="connsiteY13" fmla="*/ 1812526 h 2545135"/>
              <a:gd name="connsiteX14" fmla="*/ 539025 w 2306734"/>
              <a:gd name="connsiteY14" fmla="*/ 1602716 h 2545135"/>
              <a:gd name="connsiteX15" fmla="*/ 836862 w 2306734"/>
              <a:gd name="connsiteY15" fmla="*/ 1354583 h 2545135"/>
              <a:gd name="connsiteX16" fmla="*/ 861940 w 2306734"/>
              <a:gd name="connsiteY16" fmla="*/ 1358186 h 2545135"/>
              <a:gd name="connsiteX17" fmla="*/ 866201 w 2306734"/>
              <a:gd name="connsiteY17" fmla="*/ 1350335 h 2545135"/>
              <a:gd name="connsiteX18" fmla="*/ 981290 w 2306734"/>
              <a:gd name="connsiteY18" fmla="*/ 1245810 h 2545135"/>
              <a:gd name="connsiteX19" fmla="*/ 1046280 w 2306734"/>
              <a:gd name="connsiteY19" fmla="*/ 1220240 h 2545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06734" h="2545135">
                <a:moveTo>
                  <a:pt x="1150510" y="0"/>
                </a:moveTo>
                <a:lnTo>
                  <a:pt x="1257994" y="0"/>
                </a:lnTo>
                <a:lnTo>
                  <a:pt x="1369590" y="1306465"/>
                </a:lnTo>
                <a:lnTo>
                  <a:pt x="1407581" y="1350335"/>
                </a:lnTo>
                <a:cubicBezTo>
                  <a:pt x="1543841" y="1383039"/>
                  <a:pt x="1561230" y="1415744"/>
                  <a:pt x="1624338" y="1503312"/>
                </a:cubicBezTo>
                <a:cubicBezTo>
                  <a:pt x="1657942" y="1489486"/>
                  <a:pt x="1694771" y="1482313"/>
                  <a:pt x="1733275" y="1482313"/>
                </a:cubicBezTo>
                <a:cubicBezTo>
                  <a:pt x="1763818" y="1482313"/>
                  <a:pt x="1793307" y="1486827"/>
                  <a:pt x="1820687" y="1496631"/>
                </a:cubicBezTo>
                <a:cubicBezTo>
                  <a:pt x="1857174" y="1371843"/>
                  <a:pt x="1972797" y="1281367"/>
                  <a:pt x="2109550" y="1281367"/>
                </a:cubicBezTo>
                <a:cubicBezTo>
                  <a:pt x="2185561" y="1281367"/>
                  <a:pt x="2255041" y="1309319"/>
                  <a:pt x="2306734" y="1357093"/>
                </a:cubicBezTo>
                <a:lnTo>
                  <a:pt x="2306734" y="2545135"/>
                </a:lnTo>
                <a:lnTo>
                  <a:pt x="0" y="2545135"/>
                </a:lnTo>
                <a:lnTo>
                  <a:pt x="0" y="1864764"/>
                </a:lnTo>
                <a:cubicBezTo>
                  <a:pt x="54196" y="1811523"/>
                  <a:pt x="128658" y="1778935"/>
                  <a:pt x="210730" y="1778935"/>
                </a:cubicBezTo>
                <a:cubicBezTo>
                  <a:pt x="259882" y="1778935"/>
                  <a:pt x="306307" y="1790624"/>
                  <a:pt x="346789" y="1812526"/>
                </a:cubicBezTo>
                <a:cubicBezTo>
                  <a:pt x="369874" y="1713549"/>
                  <a:pt x="443556" y="1634731"/>
                  <a:pt x="539025" y="1602716"/>
                </a:cubicBezTo>
                <a:cubicBezTo>
                  <a:pt x="564520" y="1461492"/>
                  <a:pt x="688206" y="1354583"/>
                  <a:pt x="836862" y="1354583"/>
                </a:cubicBezTo>
                <a:lnTo>
                  <a:pt x="861940" y="1358186"/>
                </a:lnTo>
                <a:lnTo>
                  <a:pt x="866201" y="1350335"/>
                </a:lnTo>
                <a:cubicBezTo>
                  <a:pt x="895533" y="1306918"/>
                  <a:pt x="935036" y="1270937"/>
                  <a:pt x="981290" y="1245810"/>
                </a:cubicBezTo>
                <a:lnTo>
                  <a:pt x="1046280" y="122024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dirty="0"/>
          </a:p>
        </p:txBody>
      </p:sp>
      <p:sp>
        <p:nvSpPr>
          <p:cNvPr id="139" name="Oval 17">
            <a:extLst>
              <a:ext uri="{FF2B5EF4-FFF2-40B4-BE49-F238E27FC236}">
                <a16:creationId xmlns:a16="http://schemas.microsoft.com/office/drawing/2014/main" id="{D27A2411-E69B-44AF-AAF0-8156FFE628DB}"/>
              </a:ext>
            </a:extLst>
          </p:cNvPr>
          <p:cNvSpPr/>
          <p:nvPr/>
        </p:nvSpPr>
        <p:spPr>
          <a:xfrm>
            <a:off x="5539236" y="1904759"/>
            <a:ext cx="1080103" cy="1777970"/>
          </a:xfrm>
          <a:custGeom>
            <a:avLst/>
            <a:gdLst>
              <a:gd name="connsiteX0" fmla="*/ 1355591 w 2487611"/>
              <a:gd name="connsiteY0" fmla="*/ 3081285 h 4007282"/>
              <a:gd name="connsiteX1" fmla="*/ 1668701 w 2487611"/>
              <a:gd name="connsiteY1" fmla="*/ 3381869 h 4007282"/>
              <a:gd name="connsiteX2" fmla="*/ 1698103 w 2487611"/>
              <a:gd name="connsiteY2" fmla="*/ 3725512 h 4007282"/>
              <a:gd name="connsiteX3" fmla="*/ 1503571 w 2487611"/>
              <a:gd name="connsiteY3" fmla="*/ 3508020 h 4007282"/>
              <a:gd name="connsiteX4" fmla="*/ 1461585 w 2487611"/>
              <a:gd name="connsiteY4" fmla="*/ 3721761 h 4007282"/>
              <a:gd name="connsiteX5" fmla="*/ 1244671 w 2487611"/>
              <a:gd name="connsiteY5" fmla="*/ 4007282 h 4007282"/>
              <a:gd name="connsiteX6" fmla="*/ 1079392 w 2487611"/>
              <a:gd name="connsiteY6" fmla="*/ 3701523 h 4007282"/>
              <a:gd name="connsiteX7" fmla="*/ 987763 w 2487611"/>
              <a:gd name="connsiteY7" fmla="*/ 3569325 h 4007282"/>
              <a:gd name="connsiteX8" fmla="*/ 854400 w 2487611"/>
              <a:gd name="connsiteY8" fmla="*/ 3636047 h 4007282"/>
              <a:gd name="connsiteX9" fmla="*/ 869102 w 2487611"/>
              <a:gd name="connsiteY9" fmla="*/ 3312632 h 4007282"/>
              <a:gd name="connsiteX10" fmla="*/ 1052587 w 2487611"/>
              <a:gd name="connsiteY10" fmla="*/ 3115087 h 4007282"/>
              <a:gd name="connsiteX11" fmla="*/ 1019981 w 2487611"/>
              <a:gd name="connsiteY11" fmla="*/ 3159110 h 4007282"/>
              <a:gd name="connsiteX12" fmla="*/ 1012121 w 2487611"/>
              <a:gd name="connsiteY12" fmla="*/ 3332027 h 4007282"/>
              <a:gd name="connsiteX13" fmla="*/ 1083424 w 2487611"/>
              <a:gd name="connsiteY13" fmla="*/ 3296354 h 4007282"/>
              <a:gd name="connsiteX14" fmla="*/ 1132416 w 2487611"/>
              <a:gd name="connsiteY14" fmla="*/ 3367034 h 4007282"/>
              <a:gd name="connsiteX15" fmla="*/ 1220783 w 2487611"/>
              <a:gd name="connsiteY15" fmla="*/ 3530511 h 4007282"/>
              <a:gd name="connsiteX16" fmla="*/ 1336759 w 2487611"/>
              <a:gd name="connsiteY16" fmla="*/ 3377854 h 4007282"/>
              <a:gd name="connsiteX17" fmla="*/ 1359207 w 2487611"/>
              <a:gd name="connsiteY17" fmla="*/ 3263575 h 4007282"/>
              <a:gd name="connsiteX18" fmla="*/ 1463216 w 2487611"/>
              <a:gd name="connsiteY18" fmla="*/ 3379859 h 4007282"/>
              <a:gd name="connsiteX19" fmla="*/ 1447496 w 2487611"/>
              <a:gd name="connsiteY19" fmla="*/ 3196127 h 4007282"/>
              <a:gd name="connsiteX20" fmla="*/ 1355591 w 2487611"/>
              <a:gd name="connsiteY20" fmla="*/ 3081285 h 4007282"/>
              <a:gd name="connsiteX21" fmla="*/ 803026 w 2487611"/>
              <a:gd name="connsiteY21" fmla="*/ 2773720 h 4007282"/>
              <a:gd name="connsiteX22" fmla="*/ 1689473 w 2487611"/>
              <a:gd name="connsiteY22" fmla="*/ 2773720 h 4007282"/>
              <a:gd name="connsiteX23" fmla="*/ 1482985 w 2487611"/>
              <a:gd name="connsiteY23" fmla="*/ 3053768 h 4007282"/>
              <a:gd name="connsiteX24" fmla="*/ 1009514 w 2487611"/>
              <a:gd name="connsiteY24" fmla="*/ 3053768 h 4007282"/>
              <a:gd name="connsiteX25" fmla="*/ 803026 w 2487611"/>
              <a:gd name="connsiteY25" fmla="*/ 2773720 h 4007282"/>
              <a:gd name="connsiteX26" fmla="*/ 1246249 w 2487611"/>
              <a:gd name="connsiteY26" fmla="*/ 1473655 h 4007282"/>
              <a:gd name="connsiteX27" fmla="*/ 1346518 w 2487611"/>
              <a:gd name="connsiteY27" fmla="*/ 1573924 h 4007282"/>
              <a:gd name="connsiteX28" fmla="*/ 1246249 w 2487611"/>
              <a:gd name="connsiteY28" fmla="*/ 1674193 h 4007282"/>
              <a:gd name="connsiteX29" fmla="*/ 1145980 w 2487611"/>
              <a:gd name="connsiteY29" fmla="*/ 1573924 h 4007282"/>
              <a:gd name="connsiteX30" fmla="*/ 1246249 w 2487611"/>
              <a:gd name="connsiteY30" fmla="*/ 1473655 h 4007282"/>
              <a:gd name="connsiteX31" fmla="*/ 1246249 w 2487611"/>
              <a:gd name="connsiteY31" fmla="*/ 1404149 h 4007282"/>
              <a:gd name="connsiteX32" fmla="*/ 1076474 w 2487611"/>
              <a:gd name="connsiteY32" fmla="*/ 1573924 h 4007282"/>
              <a:gd name="connsiteX33" fmla="*/ 1246249 w 2487611"/>
              <a:gd name="connsiteY33" fmla="*/ 1743699 h 4007282"/>
              <a:gd name="connsiteX34" fmla="*/ 1416024 w 2487611"/>
              <a:gd name="connsiteY34" fmla="*/ 1573924 h 4007282"/>
              <a:gd name="connsiteX35" fmla="*/ 1246249 w 2487611"/>
              <a:gd name="connsiteY35" fmla="*/ 1404149 h 4007282"/>
              <a:gd name="connsiteX36" fmla="*/ 1246249 w 2487611"/>
              <a:gd name="connsiteY36" fmla="*/ 650779 h 4007282"/>
              <a:gd name="connsiteX37" fmla="*/ 1446787 w 2487611"/>
              <a:gd name="connsiteY37" fmla="*/ 851317 h 4007282"/>
              <a:gd name="connsiteX38" fmla="*/ 1246249 w 2487611"/>
              <a:gd name="connsiteY38" fmla="*/ 1051855 h 4007282"/>
              <a:gd name="connsiteX39" fmla="*/ 1045711 w 2487611"/>
              <a:gd name="connsiteY39" fmla="*/ 851317 h 4007282"/>
              <a:gd name="connsiteX40" fmla="*/ 1246249 w 2487611"/>
              <a:gd name="connsiteY40" fmla="*/ 650779 h 4007282"/>
              <a:gd name="connsiteX41" fmla="*/ 1246249 w 2487611"/>
              <a:gd name="connsiteY41" fmla="*/ 511767 h 4007282"/>
              <a:gd name="connsiteX42" fmla="*/ 906699 w 2487611"/>
              <a:gd name="connsiteY42" fmla="*/ 851317 h 4007282"/>
              <a:gd name="connsiteX43" fmla="*/ 1246249 w 2487611"/>
              <a:gd name="connsiteY43" fmla="*/ 1190867 h 4007282"/>
              <a:gd name="connsiteX44" fmla="*/ 1585799 w 2487611"/>
              <a:gd name="connsiteY44" fmla="*/ 851317 h 4007282"/>
              <a:gd name="connsiteX45" fmla="*/ 1246249 w 2487611"/>
              <a:gd name="connsiteY45" fmla="*/ 511767 h 4007282"/>
              <a:gd name="connsiteX46" fmla="*/ 1236486 w 2487611"/>
              <a:gd name="connsiteY46" fmla="*/ 0 h 4007282"/>
              <a:gd name="connsiteX47" fmla="*/ 1243449 w 2487611"/>
              <a:gd name="connsiteY47" fmla="*/ 468 h 4007282"/>
              <a:gd name="connsiteX48" fmla="*/ 1250411 w 2487611"/>
              <a:gd name="connsiteY48" fmla="*/ 0 h 4007282"/>
              <a:gd name="connsiteX49" fmla="*/ 1891856 w 2487611"/>
              <a:gd name="connsiteY49" fmla="*/ 602756 h 4007282"/>
              <a:gd name="connsiteX50" fmla="*/ 2096831 w 2487611"/>
              <a:gd name="connsiteY50" fmla="*/ 1442023 h 4007282"/>
              <a:gd name="connsiteX51" fmla="*/ 2003408 w 2487611"/>
              <a:gd name="connsiteY51" fmla="*/ 1943608 h 4007282"/>
              <a:gd name="connsiteX52" fmla="*/ 2224895 w 2487611"/>
              <a:gd name="connsiteY52" fmla="*/ 2078968 h 4007282"/>
              <a:gd name="connsiteX53" fmla="*/ 2487611 w 2487611"/>
              <a:gd name="connsiteY53" fmla="*/ 2809123 h 4007282"/>
              <a:gd name="connsiteX54" fmla="*/ 1777602 w 2487611"/>
              <a:gd name="connsiteY54" fmla="*/ 2545137 h 4007282"/>
              <a:gd name="connsiteX55" fmla="*/ 1697050 w 2487611"/>
              <a:gd name="connsiteY55" fmla="*/ 2693117 h 4007282"/>
              <a:gd name="connsiteX56" fmla="*/ 789847 w 2487611"/>
              <a:gd name="connsiteY56" fmla="*/ 2693117 h 4007282"/>
              <a:gd name="connsiteX57" fmla="*/ 709405 w 2487611"/>
              <a:gd name="connsiteY57" fmla="*/ 2545362 h 4007282"/>
              <a:gd name="connsiteX58" fmla="*/ 0 w 2487611"/>
              <a:gd name="connsiteY58" fmla="*/ 2809123 h 4007282"/>
              <a:gd name="connsiteX59" fmla="*/ 262716 w 2487611"/>
              <a:gd name="connsiteY59" fmla="*/ 2078968 h 4007282"/>
              <a:gd name="connsiteX60" fmla="*/ 483603 w 2487611"/>
              <a:gd name="connsiteY60" fmla="*/ 1943974 h 4007282"/>
              <a:gd name="connsiteX61" fmla="*/ 390066 w 2487611"/>
              <a:gd name="connsiteY61" fmla="*/ 1442023 h 4007282"/>
              <a:gd name="connsiteX62" fmla="*/ 595041 w 2487611"/>
              <a:gd name="connsiteY62" fmla="*/ 602756 h 4007282"/>
              <a:gd name="connsiteX63" fmla="*/ 1236486 w 2487611"/>
              <a:gd name="connsiteY63" fmla="*/ 0 h 4007282"/>
              <a:gd name="connsiteX0" fmla="*/ 1355591 w 2487611"/>
              <a:gd name="connsiteY0" fmla="*/ 3081285 h 4007282"/>
              <a:gd name="connsiteX1" fmla="*/ 1668701 w 2487611"/>
              <a:gd name="connsiteY1" fmla="*/ 3381869 h 4007282"/>
              <a:gd name="connsiteX2" fmla="*/ 1698103 w 2487611"/>
              <a:gd name="connsiteY2" fmla="*/ 3725512 h 4007282"/>
              <a:gd name="connsiteX3" fmla="*/ 1503571 w 2487611"/>
              <a:gd name="connsiteY3" fmla="*/ 3508020 h 4007282"/>
              <a:gd name="connsiteX4" fmla="*/ 1461585 w 2487611"/>
              <a:gd name="connsiteY4" fmla="*/ 3721761 h 4007282"/>
              <a:gd name="connsiteX5" fmla="*/ 1244671 w 2487611"/>
              <a:gd name="connsiteY5" fmla="*/ 4007282 h 4007282"/>
              <a:gd name="connsiteX6" fmla="*/ 1079392 w 2487611"/>
              <a:gd name="connsiteY6" fmla="*/ 3701523 h 4007282"/>
              <a:gd name="connsiteX7" fmla="*/ 987763 w 2487611"/>
              <a:gd name="connsiteY7" fmla="*/ 3569325 h 4007282"/>
              <a:gd name="connsiteX8" fmla="*/ 854400 w 2487611"/>
              <a:gd name="connsiteY8" fmla="*/ 3636047 h 4007282"/>
              <a:gd name="connsiteX9" fmla="*/ 869102 w 2487611"/>
              <a:gd name="connsiteY9" fmla="*/ 3312632 h 4007282"/>
              <a:gd name="connsiteX10" fmla="*/ 1052587 w 2487611"/>
              <a:gd name="connsiteY10" fmla="*/ 3115087 h 4007282"/>
              <a:gd name="connsiteX11" fmla="*/ 1019981 w 2487611"/>
              <a:gd name="connsiteY11" fmla="*/ 3159110 h 4007282"/>
              <a:gd name="connsiteX12" fmla="*/ 1012121 w 2487611"/>
              <a:gd name="connsiteY12" fmla="*/ 3332027 h 4007282"/>
              <a:gd name="connsiteX13" fmla="*/ 1083424 w 2487611"/>
              <a:gd name="connsiteY13" fmla="*/ 3296354 h 4007282"/>
              <a:gd name="connsiteX14" fmla="*/ 1132416 w 2487611"/>
              <a:gd name="connsiteY14" fmla="*/ 3367034 h 4007282"/>
              <a:gd name="connsiteX15" fmla="*/ 1220783 w 2487611"/>
              <a:gd name="connsiteY15" fmla="*/ 3530511 h 4007282"/>
              <a:gd name="connsiteX16" fmla="*/ 1336759 w 2487611"/>
              <a:gd name="connsiteY16" fmla="*/ 3377854 h 4007282"/>
              <a:gd name="connsiteX17" fmla="*/ 1359207 w 2487611"/>
              <a:gd name="connsiteY17" fmla="*/ 3263575 h 4007282"/>
              <a:gd name="connsiteX18" fmla="*/ 1463216 w 2487611"/>
              <a:gd name="connsiteY18" fmla="*/ 3379859 h 4007282"/>
              <a:gd name="connsiteX19" fmla="*/ 1447496 w 2487611"/>
              <a:gd name="connsiteY19" fmla="*/ 3196127 h 4007282"/>
              <a:gd name="connsiteX20" fmla="*/ 1355591 w 2487611"/>
              <a:gd name="connsiteY20" fmla="*/ 3081285 h 4007282"/>
              <a:gd name="connsiteX21" fmla="*/ 803026 w 2487611"/>
              <a:gd name="connsiteY21" fmla="*/ 2773720 h 4007282"/>
              <a:gd name="connsiteX22" fmla="*/ 1689473 w 2487611"/>
              <a:gd name="connsiteY22" fmla="*/ 2773720 h 4007282"/>
              <a:gd name="connsiteX23" fmla="*/ 1482985 w 2487611"/>
              <a:gd name="connsiteY23" fmla="*/ 3053768 h 4007282"/>
              <a:gd name="connsiteX24" fmla="*/ 1009514 w 2487611"/>
              <a:gd name="connsiteY24" fmla="*/ 3053768 h 4007282"/>
              <a:gd name="connsiteX25" fmla="*/ 803026 w 2487611"/>
              <a:gd name="connsiteY25" fmla="*/ 2773720 h 4007282"/>
              <a:gd name="connsiteX26" fmla="*/ 1246249 w 2487611"/>
              <a:gd name="connsiteY26" fmla="*/ 1473655 h 4007282"/>
              <a:gd name="connsiteX27" fmla="*/ 1346518 w 2487611"/>
              <a:gd name="connsiteY27" fmla="*/ 1573924 h 4007282"/>
              <a:gd name="connsiteX28" fmla="*/ 1246249 w 2487611"/>
              <a:gd name="connsiteY28" fmla="*/ 1674193 h 4007282"/>
              <a:gd name="connsiteX29" fmla="*/ 1145980 w 2487611"/>
              <a:gd name="connsiteY29" fmla="*/ 1573924 h 4007282"/>
              <a:gd name="connsiteX30" fmla="*/ 1246249 w 2487611"/>
              <a:gd name="connsiteY30" fmla="*/ 1473655 h 4007282"/>
              <a:gd name="connsiteX31" fmla="*/ 1246249 w 2487611"/>
              <a:gd name="connsiteY31" fmla="*/ 1404149 h 4007282"/>
              <a:gd name="connsiteX32" fmla="*/ 1076474 w 2487611"/>
              <a:gd name="connsiteY32" fmla="*/ 1573924 h 4007282"/>
              <a:gd name="connsiteX33" fmla="*/ 1246249 w 2487611"/>
              <a:gd name="connsiteY33" fmla="*/ 1743699 h 4007282"/>
              <a:gd name="connsiteX34" fmla="*/ 1416024 w 2487611"/>
              <a:gd name="connsiteY34" fmla="*/ 1573924 h 4007282"/>
              <a:gd name="connsiteX35" fmla="*/ 1246249 w 2487611"/>
              <a:gd name="connsiteY35" fmla="*/ 1404149 h 4007282"/>
              <a:gd name="connsiteX36" fmla="*/ 1246249 w 2487611"/>
              <a:gd name="connsiteY36" fmla="*/ 650779 h 4007282"/>
              <a:gd name="connsiteX37" fmla="*/ 1446787 w 2487611"/>
              <a:gd name="connsiteY37" fmla="*/ 851317 h 4007282"/>
              <a:gd name="connsiteX38" fmla="*/ 1246249 w 2487611"/>
              <a:gd name="connsiteY38" fmla="*/ 1051855 h 4007282"/>
              <a:gd name="connsiteX39" fmla="*/ 1045711 w 2487611"/>
              <a:gd name="connsiteY39" fmla="*/ 851317 h 4007282"/>
              <a:gd name="connsiteX40" fmla="*/ 1246249 w 2487611"/>
              <a:gd name="connsiteY40" fmla="*/ 650779 h 4007282"/>
              <a:gd name="connsiteX41" fmla="*/ 1246249 w 2487611"/>
              <a:gd name="connsiteY41" fmla="*/ 511767 h 4007282"/>
              <a:gd name="connsiteX42" fmla="*/ 906699 w 2487611"/>
              <a:gd name="connsiteY42" fmla="*/ 851317 h 4007282"/>
              <a:gd name="connsiteX43" fmla="*/ 1246249 w 2487611"/>
              <a:gd name="connsiteY43" fmla="*/ 1190867 h 4007282"/>
              <a:gd name="connsiteX44" fmla="*/ 1585799 w 2487611"/>
              <a:gd name="connsiteY44" fmla="*/ 851317 h 4007282"/>
              <a:gd name="connsiteX45" fmla="*/ 1246249 w 2487611"/>
              <a:gd name="connsiteY45" fmla="*/ 511767 h 4007282"/>
              <a:gd name="connsiteX46" fmla="*/ 1236486 w 2487611"/>
              <a:gd name="connsiteY46" fmla="*/ 0 h 4007282"/>
              <a:gd name="connsiteX47" fmla="*/ 1243449 w 2487611"/>
              <a:gd name="connsiteY47" fmla="*/ 468 h 4007282"/>
              <a:gd name="connsiteX48" fmla="*/ 1250411 w 2487611"/>
              <a:gd name="connsiteY48" fmla="*/ 0 h 4007282"/>
              <a:gd name="connsiteX49" fmla="*/ 1891856 w 2487611"/>
              <a:gd name="connsiteY49" fmla="*/ 602756 h 4007282"/>
              <a:gd name="connsiteX50" fmla="*/ 2096831 w 2487611"/>
              <a:gd name="connsiteY50" fmla="*/ 1442023 h 4007282"/>
              <a:gd name="connsiteX51" fmla="*/ 2003408 w 2487611"/>
              <a:gd name="connsiteY51" fmla="*/ 1943608 h 4007282"/>
              <a:gd name="connsiteX52" fmla="*/ 2224895 w 2487611"/>
              <a:gd name="connsiteY52" fmla="*/ 2078968 h 4007282"/>
              <a:gd name="connsiteX53" fmla="*/ 2487611 w 2487611"/>
              <a:gd name="connsiteY53" fmla="*/ 2809123 h 4007282"/>
              <a:gd name="connsiteX54" fmla="*/ 1777602 w 2487611"/>
              <a:gd name="connsiteY54" fmla="*/ 2545137 h 4007282"/>
              <a:gd name="connsiteX55" fmla="*/ 1697050 w 2487611"/>
              <a:gd name="connsiteY55" fmla="*/ 2693117 h 4007282"/>
              <a:gd name="connsiteX56" fmla="*/ 789847 w 2487611"/>
              <a:gd name="connsiteY56" fmla="*/ 2693117 h 4007282"/>
              <a:gd name="connsiteX57" fmla="*/ 709405 w 2487611"/>
              <a:gd name="connsiteY57" fmla="*/ 2545362 h 4007282"/>
              <a:gd name="connsiteX58" fmla="*/ 0 w 2487611"/>
              <a:gd name="connsiteY58" fmla="*/ 2809123 h 4007282"/>
              <a:gd name="connsiteX59" fmla="*/ 262716 w 2487611"/>
              <a:gd name="connsiteY59" fmla="*/ 2078968 h 4007282"/>
              <a:gd name="connsiteX60" fmla="*/ 483603 w 2487611"/>
              <a:gd name="connsiteY60" fmla="*/ 1943974 h 4007282"/>
              <a:gd name="connsiteX61" fmla="*/ 390066 w 2487611"/>
              <a:gd name="connsiteY61" fmla="*/ 1442023 h 4007282"/>
              <a:gd name="connsiteX62" fmla="*/ 595041 w 2487611"/>
              <a:gd name="connsiteY62" fmla="*/ 602756 h 4007282"/>
              <a:gd name="connsiteX63" fmla="*/ 1236486 w 2487611"/>
              <a:gd name="connsiteY63" fmla="*/ 0 h 4007282"/>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0411 w 2487611"/>
              <a:gd name="connsiteY48" fmla="*/ 101253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82538 h 4108535"/>
              <a:gd name="connsiteX1" fmla="*/ 1668701 w 2487611"/>
              <a:gd name="connsiteY1" fmla="*/ 3483122 h 4108535"/>
              <a:gd name="connsiteX2" fmla="*/ 1698103 w 2487611"/>
              <a:gd name="connsiteY2" fmla="*/ 3826765 h 4108535"/>
              <a:gd name="connsiteX3" fmla="*/ 1503571 w 2487611"/>
              <a:gd name="connsiteY3" fmla="*/ 3609273 h 4108535"/>
              <a:gd name="connsiteX4" fmla="*/ 1461585 w 2487611"/>
              <a:gd name="connsiteY4" fmla="*/ 3823014 h 4108535"/>
              <a:gd name="connsiteX5" fmla="*/ 1244671 w 2487611"/>
              <a:gd name="connsiteY5" fmla="*/ 4108535 h 4108535"/>
              <a:gd name="connsiteX6" fmla="*/ 1079392 w 2487611"/>
              <a:gd name="connsiteY6" fmla="*/ 3802776 h 4108535"/>
              <a:gd name="connsiteX7" fmla="*/ 987763 w 2487611"/>
              <a:gd name="connsiteY7" fmla="*/ 3670578 h 4108535"/>
              <a:gd name="connsiteX8" fmla="*/ 854400 w 2487611"/>
              <a:gd name="connsiteY8" fmla="*/ 3737300 h 4108535"/>
              <a:gd name="connsiteX9" fmla="*/ 869102 w 2487611"/>
              <a:gd name="connsiteY9" fmla="*/ 3413885 h 4108535"/>
              <a:gd name="connsiteX10" fmla="*/ 1052587 w 2487611"/>
              <a:gd name="connsiteY10" fmla="*/ 3216340 h 4108535"/>
              <a:gd name="connsiteX11" fmla="*/ 1019981 w 2487611"/>
              <a:gd name="connsiteY11" fmla="*/ 3260363 h 4108535"/>
              <a:gd name="connsiteX12" fmla="*/ 1012121 w 2487611"/>
              <a:gd name="connsiteY12" fmla="*/ 3433280 h 4108535"/>
              <a:gd name="connsiteX13" fmla="*/ 1083424 w 2487611"/>
              <a:gd name="connsiteY13" fmla="*/ 3397607 h 4108535"/>
              <a:gd name="connsiteX14" fmla="*/ 1132416 w 2487611"/>
              <a:gd name="connsiteY14" fmla="*/ 3468287 h 4108535"/>
              <a:gd name="connsiteX15" fmla="*/ 1220783 w 2487611"/>
              <a:gd name="connsiteY15" fmla="*/ 3631764 h 4108535"/>
              <a:gd name="connsiteX16" fmla="*/ 1336759 w 2487611"/>
              <a:gd name="connsiteY16" fmla="*/ 3479107 h 4108535"/>
              <a:gd name="connsiteX17" fmla="*/ 1359207 w 2487611"/>
              <a:gd name="connsiteY17" fmla="*/ 3364828 h 4108535"/>
              <a:gd name="connsiteX18" fmla="*/ 1463216 w 2487611"/>
              <a:gd name="connsiteY18" fmla="*/ 3481112 h 4108535"/>
              <a:gd name="connsiteX19" fmla="*/ 1447496 w 2487611"/>
              <a:gd name="connsiteY19" fmla="*/ 3297380 h 4108535"/>
              <a:gd name="connsiteX20" fmla="*/ 1355591 w 2487611"/>
              <a:gd name="connsiteY20" fmla="*/ 3182538 h 4108535"/>
              <a:gd name="connsiteX21" fmla="*/ 803026 w 2487611"/>
              <a:gd name="connsiteY21" fmla="*/ 2874973 h 4108535"/>
              <a:gd name="connsiteX22" fmla="*/ 1689473 w 2487611"/>
              <a:gd name="connsiteY22" fmla="*/ 2874973 h 4108535"/>
              <a:gd name="connsiteX23" fmla="*/ 1482985 w 2487611"/>
              <a:gd name="connsiteY23" fmla="*/ 3155021 h 4108535"/>
              <a:gd name="connsiteX24" fmla="*/ 1009514 w 2487611"/>
              <a:gd name="connsiteY24" fmla="*/ 3155021 h 4108535"/>
              <a:gd name="connsiteX25" fmla="*/ 803026 w 2487611"/>
              <a:gd name="connsiteY25" fmla="*/ 2874973 h 4108535"/>
              <a:gd name="connsiteX26" fmla="*/ 1246249 w 2487611"/>
              <a:gd name="connsiteY26" fmla="*/ 1574908 h 4108535"/>
              <a:gd name="connsiteX27" fmla="*/ 1346518 w 2487611"/>
              <a:gd name="connsiteY27" fmla="*/ 1675177 h 4108535"/>
              <a:gd name="connsiteX28" fmla="*/ 1246249 w 2487611"/>
              <a:gd name="connsiteY28" fmla="*/ 1775446 h 4108535"/>
              <a:gd name="connsiteX29" fmla="*/ 1145980 w 2487611"/>
              <a:gd name="connsiteY29" fmla="*/ 1675177 h 4108535"/>
              <a:gd name="connsiteX30" fmla="*/ 1246249 w 2487611"/>
              <a:gd name="connsiteY30" fmla="*/ 1574908 h 4108535"/>
              <a:gd name="connsiteX31" fmla="*/ 1246249 w 2487611"/>
              <a:gd name="connsiteY31" fmla="*/ 1505402 h 4108535"/>
              <a:gd name="connsiteX32" fmla="*/ 1076474 w 2487611"/>
              <a:gd name="connsiteY32" fmla="*/ 1675177 h 4108535"/>
              <a:gd name="connsiteX33" fmla="*/ 1246249 w 2487611"/>
              <a:gd name="connsiteY33" fmla="*/ 1844952 h 4108535"/>
              <a:gd name="connsiteX34" fmla="*/ 1416024 w 2487611"/>
              <a:gd name="connsiteY34" fmla="*/ 1675177 h 4108535"/>
              <a:gd name="connsiteX35" fmla="*/ 1246249 w 2487611"/>
              <a:gd name="connsiteY35" fmla="*/ 1505402 h 4108535"/>
              <a:gd name="connsiteX36" fmla="*/ 1246249 w 2487611"/>
              <a:gd name="connsiteY36" fmla="*/ 752032 h 4108535"/>
              <a:gd name="connsiteX37" fmla="*/ 1446787 w 2487611"/>
              <a:gd name="connsiteY37" fmla="*/ 952570 h 4108535"/>
              <a:gd name="connsiteX38" fmla="*/ 1246249 w 2487611"/>
              <a:gd name="connsiteY38" fmla="*/ 1153108 h 4108535"/>
              <a:gd name="connsiteX39" fmla="*/ 1045711 w 2487611"/>
              <a:gd name="connsiteY39" fmla="*/ 952570 h 4108535"/>
              <a:gd name="connsiteX40" fmla="*/ 1246249 w 2487611"/>
              <a:gd name="connsiteY40" fmla="*/ 752032 h 4108535"/>
              <a:gd name="connsiteX41" fmla="*/ 1246249 w 2487611"/>
              <a:gd name="connsiteY41" fmla="*/ 613020 h 4108535"/>
              <a:gd name="connsiteX42" fmla="*/ 906699 w 2487611"/>
              <a:gd name="connsiteY42" fmla="*/ 952570 h 4108535"/>
              <a:gd name="connsiteX43" fmla="*/ 1246249 w 2487611"/>
              <a:gd name="connsiteY43" fmla="*/ 1292120 h 4108535"/>
              <a:gd name="connsiteX44" fmla="*/ 1585799 w 2487611"/>
              <a:gd name="connsiteY44" fmla="*/ 952570 h 4108535"/>
              <a:gd name="connsiteX45" fmla="*/ 1246249 w 2487611"/>
              <a:gd name="connsiteY45" fmla="*/ 613020 h 4108535"/>
              <a:gd name="connsiteX46" fmla="*/ 1247310 w 2487611"/>
              <a:gd name="connsiteY46" fmla="*/ 0 h 4108535"/>
              <a:gd name="connsiteX47" fmla="*/ 1243449 w 2487611"/>
              <a:gd name="connsiteY47" fmla="*/ 101721 h 4108535"/>
              <a:gd name="connsiteX48" fmla="*/ 1258169 w 2487611"/>
              <a:gd name="connsiteY48" fmla="*/ 3411 h 4108535"/>
              <a:gd name="connsiteX49" fmla="*/ 1891856 w 2487611"/>
              <a:gd name="connsiteY49" fmla="*/ 704009 h 4108535"/>
              <a:gd name="connsiteX50" fmla="*/ 2096831 w 2487611"/>
              <a:gd name="connsiteY50" fmla="*/ 1543276 h 4108535"/>
              <a:gd name="connsiteX51" fmla="*/ 2003408 w 2487611"/>
              <a:gd name="connsiteY51" fmla="*/ 2044861 h 4108535"/>
              <a:gd name="connsiteX52" fmla="*/ 2224895 w 2487611"/>
              <a:gd name="connsiteY52" fmla="*/ 2180221 h 4108535"/>
              <a:gd name="connsiteX53" fmla="*/ 2487611 w 2487611"/>
              <a:gd name="connsiteY53" fmla="*/ 2910376 h 4108535"/>
              <a:gd name="connsiteX54" fmla="*/ 1777602 w 2487611"/>
              <a:gd name="connsiteY54" fmla="*/ 2646390 h 4108535"/>
              <a:gd name="connsiteX55" fmla="*/ 1697050 w 2487611"/>
              <a:gd name="connsiteY55" fmla="*/ 2794370 h 4108535"/>
              <a:gd name="connsiteX56" fmla="*/ 789847 w 2487611"/>
              <a:gd name="connsiteY56" fmla="*/ 2794370 h 4108535"/>
              <a:gd name="connsiteX57" fmla="*/ 709405 w 2487611"/>
              <a:gd name="connsiteY57" fmla="*/ 2646615 h 4108535"/>
              <a:gd name="connsiteX58" fmla="*/ 0 w 2487611"/>
              <a:gd name="connsiteY58" fmla="*/ 2910376 h 4108535"/>
              <a:gd name="connsiteX59" fmla="*/ 262716 w 2487611"/>
              <a:gd name="connsiteY59" fmla="*/ 2180221 h 4108535"/>
              <a:gd name="connsiteX60" fmla="*/ 483603 w 2487611"/>
              <a:gd name="connsiteY60" fmla="*/ 2045227 h 4108535"/>
              <a:gd name="connsiteX61" fmla="*/ 390066 w 2487611"/>
              <a:gd name="connsiteY61" fmla="*/ 1543276 h 4108535"/>
              <a:gd name="connsiteX62" fmla="*/ 595041 w 2487611"/>
              <a:gd name="connsiteY62" fmla="*/ 704009 h 4108535"/>
              <a:gd name="connsiteX63" fmla="*/ 1247310 w 2487611"/>
              <a:gd name="connsiteY63" fmla="*/ 0 h 4108535"/>
              <a:gd name="connsiteX0" fmla="*/ 1355591 w 2487611"/>
              <a:gd name="connsiteY0" fmla="*/ 3191732 h 4117729"/>
              <a:gd name="connsiteX1" fmla="*/ 1668701 w 2487611"/>
              <a:gd name="connsiteY1" fmla="*/ 3492316 h 4117729"/>
              <a:gd name="connsiteX2" fmla="*/ 1698103 w 2487611"/>
              <a:gd name="connsiteY2" fmla="*/ 3835959 h 4117729"/>
              <a:gd name="connsiteX3" fmla="*/ 1503571 w 2487611"/>
              <a:gd name="connsiteY3" fmla="*/ 3618467 h 4117729"/>
              <a:gd name="connsiteX4" fmla="*/ 1461585 w 2487611"/>
              <a:gd name="connsiteY4" fmla="*/ 3832208 h 4117729"/>
              <a:gd name="connsiteX5" fmla="*/ 1244671 w 2487611"/>
              <a:gd name="connsiteY5" fmla="*/ 4117729 h 4117729"/>
              <a:gd name="connsiteX6" fmla="*/ 1079392 w 2487611"/>
              <a:gd name="connsiteY6" fmla="*/ 3811970 h 4117729"/>
              <a:gd name="connsiteX7" fmla="*/ 987763 w 2487611"/>
              <a:gd name="connsiteY7" fmla="*/ 3679772 h 4117729"/>
              <a:gd name="connsiteX8" fmla="*/ 854400 w 2487611"/>
              <a:gd name="connsiteY8" fmla="*/ 3746494 h 4117729"/>
              <a:gd name="connsiteX9" fmla="*/ 869102 w 2487611"/>
              <a:gd name="connsiteY9" fmla="*/ 3423079 h 4117729"/>
              <a:gd name="connsiteX10" fmla="*/ 1052587 w 2487611"/>
              <a:gd name="connsiteY10" fmla="*/ 3225534 h 4117729"/>
              <a:gd name="connsiteX11" fmla="*/ 1019981 w 2487611"/>
              <a:gd name="connsiteY11" fmla="*/ 3269557 h 4117729"/>
              <a:gd name="connsiteX12" fmla="*/ 1012121 w 2487611"/>
              <a:gd name="connsiteY12" fmla="*/ 3442474 h 4117729"/>
              <a:gd name="connsiteX13" fmla="*/ 1083424 w 2487611"/>
              <a:gd name="connsiteY13" fmla="*/ 3406801 h 4117729"/>
              <a:gd name="connsiteX14" fmla="*/ 1132416 w 2487611"/>
              <a:gd name="connsiteY14" fmla="*/ 3477481 h 4117729"/>
              <a:gd name="connsiteX15" fmla="*/ 1220783 w 2487611"/>
              <a:gd name="connsiteY15" fmla="*/ 3640958 h 4117729"/>
              <a:gd name="connsiteX16" fmla="*/ 1336759 w 2487611"/>
              <a:gd name="connsiteY16" fmla="*/ 3488301 h 4117729"/>
              <a:gd name="connsiteX17" fmla="*/ 1359207 w 2487611"/>
              <a:gd name="connsiteY17" fmla="*/ 3374022 h 4117729"/>
              <a:gd name="connsiteX18" fmla="*/ 1463216 w 2487611"/>
              <a:gd name="connsiteY18" fmla="*/ 3490306 h 4117729"/>
              <a:gd name="connsiteX19" fmla="*/ 1447496 w 2487611"/>
              <a:gd name="connsiteY19" fmla="*/ 3306574 h 4117729"/>
              <a:gd name="connsiteX20" fmla="*/ 1355591 w 2487611"/>
              <a:gd name="connsiteY20" fmla="*/ 3191732 h 4117729"/>
              <a:gd name="connsiteX21" fmla="*/ 803026 w 2487611"/>
              <a:gd name="connsiteY21" fmla="*/ 2884167 h 4117729"/>
              <a:gd name="connsiteX22" fmla="*/ 1689473 w 2487611"/>
              <a:gd name="connsiteY22" fmla="*/ 2884167 h 4117729"/>
              <a:gd name="connsiteX23" fmla="*/ 1482985 w 2487611"/>
              <a:gd name="connsiteY23" fmla="*/ 3164215 h 4117729"/>
              <a:gd name="connsiteX24" fmla="*/ 1009514 w 2487611"/>
              <a:gd name="connsiteY24" fmla="*/ 3164215 h 4117729"/>
              <a:gd name="connsiteX25" fmla="*/ 803026 w 2487611"/>
              <a:gd name="connsiteY25" fmla="*/ 2884167 h 4117729"/>
              <a:gd name="connsiteX26" fmla="*/ 1246249 w 2487611"/>
              <a:gd name="connsiteY26" fmla="*/ 1584102 h 4117729"/>
              <a:gd name="connsiteX27" fmla="*/ 1346518 w 2487611"/>
              <a:gd name="connsiteY27" fmla="*/ 1684371 h 4117729"/>
              <a:gd name="connsiteX28" fmla="*/ 1246249 w 2487611"/>
              <a:gd name="connsiteY28" fmla="*/ 1784640 h 4117729"/>
              <a:gd name="connsiteX29" fmla="*/ 1145980 w 2487611"/>
              <a:gd name="connsiteY29" fmla="*/ 1684371 h 4117729"/>
              <a:gd name="connsiteX30" fmla="*/ 1246249 w 2487611"/>
              <a:gd name="connsiteY30" fmla="*/ 1584102 h 4117729"/>
              <a:gd name="connsiteX31" fmla="*/ 1246249 w 2487611"/>
              <a:gd name="connsiteY31" fmla="*/ 1514596 h 4117729"/>
              <a:gd name="connsiteX32" fmla="*/ 1076474 w 2487611"/>
              <a:gd name="connsiteY32" fmla="*/ 1684371 h 4117729"/>
              <a:gd name="connsiteX33" fmla="*/ 1246249 w 2487611"/>
              <a:gd name="connsiteY33" fmla="*/ 1854146 h 4117729"/>
              <a:gd name="connsiteX34" fmla="*/ 1416024 w 2487611"/>
              <a:gd name="connsiteY34" fmla="*/ 1684371 h 4117729"/>
              <a:gd name="connsiteX35" fmla="*/ 1246249 w 2487611"/>
              <a:gd name="connsiteY35" fmla="*/ 1514596 h 4117729"/>
              <a:gd name="connsiteX36" fmla="*/ 1246249 w 2487611"/>
              <a:gd name="connsiteY36" fmla="*/ 761226 h 4117729"/>
              <a:gd name="connsiteX37" fmla="*/ 1446787 w 2487611"/>
              <a:gd name="connsiteY37" fmla="*/ 961764 h 4117729"/>
              <a:gd name="connsiteX38" fmla="*/ 1246249 w 2487611"/>
              <a:gd name="connsiteY38" fmla="*/ 1162302 h 4117729"/>
              <a:gd name="connsiteX39" fmla="*/ 1045711 w 2487611"/>
              <a:gd name="connsiteY39" fmla="*/ 961764 h 4117729"/>
              <a:gd name="connsiteX40" fmla="*/ 1246249 w 2487611"/>
              <a:gd name="connsiteY40" fmla="*/ 761226 h 4117729"/>
              <a:gd name="connsiteX41" fmla="*/ 1246249 w 2487611"/>
              <a:gd name="connsiteY41" fmla="*/ 622214 h 4117729"/>
              <a:gd name="connsiteX42" fmla="*/ 906699 w 2487611"/>
              <a:gd name="connsiteY42" fmla="*/ 961764 h 4117729"/>
              <a:gd name="connsiteX43" fmla="*/ 1246249 w 2487611"/>
              <a:gd name="connsiteY43" fmla="*/ 1301314 h 4117729"/>
              <a:gd name="connsiteX44" fmla="*/ 1585799 w 2487611"/>
              <a:gd name="connsiteY44" fmla="*/ 961764 h 4117729"/>
              <a:gd name="connsiteX45" fmla="*/ 1246249 w 2487611"/>
              <a:gd name="connsiteY45" fmla="*/ 622214 h 4117729"/>
              <a:gd name="connsiteX46" fmla="*/ 1237076 w 2487611"/>
              <a:gd name="connsiteY46" fmla="*/ 0 h 4117729"/>
              <a:gd name="connsiteX47" fmla="*/ 1243449 w 2487611"/>
              <a:gd name="connsiteY47" fmla="*/ 110915 h 4117729"/>
              <a:gd name="connsiteX48" fmla="*/ 1258169 w 2487611"/>
              <a:gd name="connsiteY48" fmla="*/ 12605 h 4117729"/>
              <a:gd name="connsiteX49" fmla="*/ 1891856 w 2487611"/>
              <a:gd name="connsiteY49" fmla="*/ 713203 h 4117729"/>
              <a:gd name="connsiteX50" fmla="*/ 2096831 w 2487611"/>
              <a:gd name="connsiteY50" fmla="*/ 1552470 h 4117729"/>
              <a:gd name="connsiteX51" fmla="*/ 2003408 w 2487611"/>
              <a:gd name="connsiteY51" fmla="*/ 2054055 h 4117729"/>
              <a:gd name="connsiteX52" fmla="*/ 2224895 w 2487611"/>
              <a:gd name="connsiteY52" fmla="*/ 2189415 h 4117729"/>
              <a:gd name="connsiteX53" fmla="*/ 2487611 w 2487611"/>
              <a:gd name="connsiteY53" fmla="*/ 2919570 h 4117729"/>
              <a:gd name="connsiteX54" fmla="*/ 1777602 w 2487611"/>
              <a:gd name="connsiteY54" fmla="*/ 2655584 h 4117729"/>
              <a:gd name="connsiteX55" fmla="*/ 1697050 w 2487611"/>
              <a:gd name="connsiteY55" fmla="*/ 2803564 h 4117729"/>
              <a:gd name="connsiteX56" fmla="*/ 789847 w 2487611"/>
              <a:gd name="connsiteY56" fmla="*/ 2803564 h 4117729"/>
              <a:gd name="connsiteX57" fmla="*/ 709405 w 2487611"/>
              <a:gd name="connsiteY57" fmla="*/ 2655809 h 4117729"/>
              <a:gd name="connsiteX58" fmla="*/ 0 w 2487611"/>
              <a:gd name="connsiteY58" fmla="*/ 2919570 h 4117729"/>
              <a:gd name="connsiteX59" fmla="*/ 262716 w 2487611"/>
              <a:gd name="connsiteY59" fmla="*/ 2189415 h 4117729"/>
              <a:gd name="connsiteX60" fmla="*/ 483603 w 2487611"/>
              <a:gd name="connsiteY60" fmla="*/ 2054421 h 4117729"/>
              <a:gd name="connsiteX61" fmla="*/ 390066 w 2487611"/>
              <a:gd name="connsiteY61" fmla="*/ 1552470 h 4117729"/>
              <a:gd name="connsiteX62" fmla="*/ 595041 w 2487611"/>
              <a:gd name="connsiteY62" fmla="*/ 713203 h 4117729"/>
              <a:gd name="connsiteX63" fmla="*/ 1237076 w 2487611"/>
              <a:gd name="connsiteY63" fmla="*/ 0 h 4117729"/>
              <a:gd name="connsiteX0" fmla="*/ 1355591 w 2487611"/>
              <a:gd name="connsiteY0" fmla="*/ 3197172 h 4123169"/>
              <a:gd name="connsiteX1" fmla="*/ 1668701 w 2487611"/>
              <a:gd name="connsiteY1" fmla="*/ 3497756 h 4123169"/>
              <a:gd name="connsiteX2" fmla="*/ 1698103 w 2487611"/>
              <a:gd name="connsiteY2" fmla="*/ 3841399 h 4123169"/>
              <a:gd name="connsiteX3" fmla="*/ 1503571 w 2487611"/>
              <a:gd name="connsiteY3" fmla="*/ 3623907 h 4123169"/>
              <a:gd name="connsiteX4" fmla="*/ 1461585 w 2487611"/>
              <a:gd name="connsiteY4" fmla="*/ 3837648 h 4123169"/>
              <a:gd name="connsiteX5" fmla="*/ 1244671 w 2487611"/>
              <a:gd name="connsiteY5" fmla="*/ 4123169 h 4123169"/>
              <a:gd name="connsiteX6" fmla="*/ 1079392 w 2487611"/>
              <a:gd name="connsiteY6" fmla="*/ 3817410 h 4123169"/>
              <a:gd name="connsiteX7" fmla="*/ 987763 w 2487611"/>
              <a:gd name="connsiteY7" fmla="*/ 3685212 h 4123169"/>
              <a:gd name="connsiteX8" fmla="*/ 854400 w 2487611"/>
              <a:gd name="connsiteY8" fmla="*/ 3751934 h 4123169"/>
              <a:gd name="connsiteX9" fmla="*/ 869102 w 2487611"/>
              <a:gd name="connsiteY9" fmla="*/ 3428519 h 4123169"/>
              <a:gd name="connsiteX10" fmla="*/ 1052587 w 2487611"/>
              <a:gd name="connsiteY10" fmla="*/ 3230974 h 4123169"/>
              <a:gd name="connsiteX11" fmla="*/ 1019981 w 2487611"/>
              <a:gd name="connsiteY11" fmla="*/ 3274997 h 4123169"/>
              <a:gd name="connsiteX12" fmla="*/ 1012121 w 2487611"/>
              <a:gd name="connsiteY12" fmla="*/ 3447914 h 4123169"/>
              <a:gd name="connsiteX13" fmla="*/ 1083424 w 2487611"/>
              <a:gd name="connsiteY13" fmla="*/ 3412241 h 4123169"/>
              <a:gd name="connsiteX14" fmla="*/ 1132416 w 2487611"/>
              <a:gd name="connsiteY14" fmla="*/ 3482921 h 4123169"/>
              <a:gd name="connsiteX15" fmla="*/ 1220783 w 2487611"/>
              <a:gd name="connsiteY15" fmla="*/ 3646398 h 4123169"/>
              <a:gd name="connsiteX16" fmla="*/ 1336759 w 2487611"/>
              <a:gd name="connsiteY16" fmla="*/ 3493741 h 4123169"/>
              <a:gd name="connsiteX17" fmla="*/ 1359207 w 2487611"/>
              <a:gd name="connsiteY17" fmla="*/ 3379462 h 4123169"/>
              <a:gd name="connsiteX18" fmla="*/ 1463216 w 2487611"/>
              <a:gd name="connsiteY18" fmla="*/ 3495746 h 4123169"/>
              <a:gd name="connsiteX19" fmla="*/ 1447496 w 2487611"/>
              <a:gd name="connsiteY19" fmla="*/ 3312014 h 4123169"/>
              <a:gd name="connsiteX20" fmla="*/ 1355591 w 2487611"/>
              <a:gd name="connsiteY20" fmla="*/ 3197172 h 4123169"/>
              <a:gd name="connsiteX21" fmla="*/ 803026 w 2487611"/>
              <a:gd name="connsiteY21" fmla="*/ 2889607 h 4123169"/>
              <a:gd name="connsiteX22" fmla="*/ 1689473 w 2487611"/>
              <a:gd name="connsiteY22" fmla="*/ 2889607 h 4123169"/>
              <a:gd name="connsiteX23" fmla="*/ 1482985 w 2487611"/>
              <a:gd name="connsiteY23" fmla="*/ 3169655 h 4123169"/>
              <a:gd name="connsiteX24" fmla="*/ 1009514 w 2487611"/>
              <a:gd name="connsiteY24" fmla="*/ 3169655 h 4123169"/>
              <a:gd name="connsiteX25" fmla="*/ 803026 w 2487611"/>
              <a:gd name="connsiteY25" fmla="*/ 2889607 h 4123169"/>
              <a:gd name="connsiteX26" fmla="*/ 1246249 w 2487611"/>
              <a:gd name="connsiteY26" fmla="*/ 1589542 h 4123169"/>
              <a:gd name="connsiteX27" fmla="*/ 1346518 w 2487611"/>
              <a:gd name="connsiteY27" fmla="*/ 1689811 h 4123169"/>
              <a:gd name="connsiteX28" fmla="*/ 1246249 w 2487611"/>
              <a:gd name="connsiteY28" fmla="*/ 1790080 h 4123169"/>
              <a:gd name="connsiteX29" fmla="*/ 1145980 w 2487611"/>
              <a:gd name="connsiteY29" fmla="*/ 1689811 h 4123169"/>
              <a:gd name="connsiteX30" fmla="*/ 1246249 w 2487611"/>
              <a:gd name="connsiteY30" fmla="*/ 1589542 h 4123169"/>
              <a:gd name="connsiteX31" fmla="*/ 1246249 w 2487611"/>
              <a:gd name="connsiteY31" fmla="*/ 1520036 h 4123169"/>
              <a:gd name="connsiteX32" fmla="*/ 1076474 w 2487611"/>
              <a:gd name="connsiteY32" fmla="*/ 1689811 h 4123169"/>
              <a:gd name="connsiteX33" fmla="*/ 1246249 w 2487611"/>
              <a:gd name="connsiteY33" fmla="*/ 1859586 h 4123169"/>
              <a:gd name="connsiteX34" fmla="*/ 1416024 w 2487611"/>
              <a:gd name="connsiteY34" fmla="*/ 1689811 h 4123169"/>
              <a:gd name="connsiteX35" fmla="*/ 1246249 w 2487611"/>
              <a:gd name="connsiteY35" fmla="*/ 1520036 h 4123169"/>
              <a:gd name="connsiteX36" fmla="*/ 1246249 w 2487611"/>
              <a:gd name="connsiteY36" fmla="*/ 766666 h 4123169"/>
              <a:gd name="connsiteX37" fmla="*/ 1446787 w 2487611"/>
              <a:gd name="connsiteY37" fmla="*/ 967204 h 4123169"/>
              <a:gd name="connsiteX38" fmla="*/ 1246249 w 2487611"/>
              <a:gd name="connsiteY38" fmla="*/ 1167742 h 4123169"/>
              <a:gd name="connsiteX39" fmla="*/ 1045711 w 2487611"/>
              <a:gd name="connsiteY39" fmla="*/ 967204 h 4123169"/>
              <a:gd name="connsiteX40" fmla="*/ 1246249 w 2487611"/>
              <a:gd name="connsiteY40" fmla="*/ 766666 h 4123169"/>
              <a:gd name="connsiteX41" fmla="*/ 1246249 w 2487611"/>
              <a:gd name="connsiteY41" fmla="*/ 627654 h 4123169"/>
              <a:gd name="connsiteX42" fmla="*/ 906699 w 2487611"/>
              <a:gd name="connsiteY42" fmla="*/ 967204 h 4123169"/>
              <a:gd name="connsiteX43" fmla="*/ 1246249 w 2487611"/>
              <a:gd name="connsiteY43" fmla="*/ 1306754 h 4123169"/>
              <a:gd name="connsiteX44" fmla="*/ 1585799 w 2487611"/>
              <a:gd name="connsiteY44" fmla="*/ 967204 h 4123169"/>
              <a:gd name="connsiteX45" fmla="*/ 1246249 w 2487611"/>
              <a:gd name="connsiteY45" fmla="*/ 627654 h 4123169"/>
              <a:gd name="connsiteX46" fmla="*/ 1237076 w 2487611"/>
              <a:gd name="connsiteY46" fmla="*/ 5440 h 4123169"/>
              <a:gd name="connsiteX47" fmla="*/ 1243449 w 2487611"/>
              <a:gd name="connsiteY47" fmla="*/ 116355 h 4123169"/>
              <a:gd name="connsiteX48" fmla="*/ 1231224 w 2487611"/>
              <a:gd name="connsiteY48" fmla="*/ 0 h 4123169"/>
              <a:gd name="connsiteX49" fmla="*/ 1891856 w 2487611"/>
              <a:gd name="connsiteY49" fmla="*/ 718643 h 4123169"/>
              <a:gd name="connsiteX50" fmla="*/ 2096831 w 2487611"/>
              <a:gd name="connsiteY50" fmla="*/ 1557910 h 4123169"/>
              <a:gd name="connsiteX51" fmla="*/ 2003408 w 2487611"/>
              <a:gd name="connsiteY51" fmla="*/ 2059495 h 4123169"/>
              <a:gd name="connsiteX52" fmla="*/ 2224895 w 2487611"/>
              <a:gd name="connsiteY52" fmla="*/ 2194855 h 4123169"/>
              <a:gd name="connsiteX53" fmla="*/ 2487611 w 2487611"/>
              <a:gd name="connsiteY53" fmla="*/ 2925010 h 4123169"/>
              <a:gd name="connsiteX54" fmla="*/ 1777602 w 2487611"/>
              <a:gd name="connsiteY54" fmla="*/ 2661024 h 4123169"/>
              <a:gd name="connsiteX55" fmla="*/ 1697050 w 2487611"/>
              <a:gd name="connsiteY55" fmla="*/ 2809004 h 4123169"/>
              <a:gd name="connsiteX56" fmla="*/ 789847 w 2487611"/>
              <a:gd name="connsiteY56" fmla="*/ 2809004 h 4123169"/>
              <a:gd name="connsiteX57" fmla="*/ 709405 w 2487611"/>
              <a:gd name="connsiteY57" fmla="*/ 2661249 h 4123169"/>
              <a:gd name="connsiteX58" fmla="*/ 0 w 2487611"/>
              <a:gd name="connsiteY58" fmla="*/ 2925010 h 4123169"/>
              <a:gd name="connsiteX59" fmla="*/ 262716 w 2487611"/>
              <a:gd name="connsiteY59" fmla="*/ 2194855 h 4123169"/>
              <a:gd name="connsiteX60" fmla="*/ 483603 w 2487611"/>
              <a:gd name="connsiteY60" fmla="*/ 2059861 h 4123169"/>
              <a:gd name="connsiteX61" fmla="*/ 390066 w 2487611"/>
              <a:gd name="connsiteY61" fmla="*/ 1557910 h 4123169"/>
              <a:gd name="connsiteX62" fmla="*/ 595041 w 2487611"/>
              <a:gd name="connsiteY62" fmla="*/ 718643 h 4123169"/>
              <a:gd name="connsiteX63" fmla="*/ 1237076 w 2487611"/>
              <a:gd name="connsiteY63" fmla="*/ 5440 h 4123169"/>
              <a:gd name="connsiteX0" fmla="*/ 1355591 w 2487611"/>
              <a:gd name="connsiteY0" fmla="*/ 3197172 h 4123169"/>
              <a:gd name="connsiteX1" fmla="*/ 1668701 w 2487611"/>
              <a:gd name="connsiteY1" fmla="*/ 3497756 h 4123169"/>
              <a:gd name="connsiteX2" fmla="*/ 1698103 w 2487611"/>
              <a:gd name="connsiteY2" fmla="*/ 3841399 h 4123169"/>
              <a:gd name="connsiteX3" fmla="*/ 1503571 w 2487611"/>
              <a:gd name="connsiteY3" fmla="*/ 3623907 h 4123169"/>
              <a:gd name="connsiteX4" fmla="*/ 1461585 w 2487611"/>
              <a:gd name="connsiteY4" fmla="*/ 3837648 h 4123169"/>
              <a:gd name="connsiteX5" fmla="*/ 1244671 w 2487611"/>
              <a:gd name="connsiteY5" fmla="*/ 4123169 h 4123169"/>
              <a:gd name="connsiteX6" fmla="*/ 1079392 w 2487611"/>
              <a:gd name="connsiteY6" fmla="*/ 3817410 h 4123169"/>
              <a:gd name="connsiteX7" fmla="*/ 987763 w 2487611"/>
              <a:gd name="connsiteY7" fmla="*/ 3685212 h 4123169"/>
              <a:gd name="connsiteX8" fmla="*/ 854400 w 2487611"/>
              <a:gd name="connsiteY8" fmla="*/ 3751934 h 4123169"/>
              <a:gd name="connsiteX9" fmla="*/ 869102 w 2487611"/>
              <a:gd name="connsiteY9" fmla="*/ 3428519 h 4123169"/>
              <a:gd name="connsiteX10" fmla="*/ 1052587 w 2487611"/>
              <a:gd name="connsiteY10" fmla="*/ 3230974 h 4123169"/>
              <a:gd name="connsiteX11" fmla="*/ 1019981 w 2487611"/>
              <a:gd name="connsiteY11" fmla="*/ 3274997 h 4123169"/>
              <a:gd name="connsiteX12" fmla="*/ 1012121 w 2487611"/>
              <a:gd name="connsiteY12" fmla="*/ 3447914 h 4123169"/>
              <a:gd name="connsiteX13" fmla="*/ 1083424 w 2487611"/>
              <a:gd name="connsiteY13" fmla="*/ 3412241 h 4123169"/>
              <a:gd name="connsiteX14" fmla="*/ 1132416 w 2487611"/>
              <a:gd name="connsiteY14" fmla="*/ 3482921 h 4123169"/>
              <a:gd name="connsiteX15" fmla="*/ 1220783 w 2487611"/>
              <a:gd name="connsiteY15" fmla="*/ 3646398 h 4123169"/>
              <a:gd name="connsiteX16" fmla="*/ 1336759 w 2487611"/>
              <a:gd name="connsiteY16" fmla="*/ 3493741 h 4123169"/>
              <a:gd name="connsiteX17" fmla="*/ 1359207 w 2487611"/>
              <a:gd name="connsiteY17" fmla="*/ 3379462 h 4123169"/>
              <a:gd name="connsiteX18" fmla="*/ 1463216 w 2487611"/>
              <a:gd name="connsiteY18" fmla="*/ 3495746 h 4123169"/>
              <a:gd name="connsiteX19" fmla="*/ 1447496 w 2487611"/>
              <a:gd name="connsiteY19" fmla="*/ 3312014 h 4123169"/>
              <a:gd name="connsiteX20" fmla="*/ 1355591 w 2487611"/>
              <a:gd name="connsiteY20" fmla="*/ 3197172 h 4123169"/>
              <a:gd name="connsiteX21" fmla="*/ 803026 w 2487611"/>
              <a:gd name="connsiteY21" fmla="*/ 2889607 h 4123169"/>
              <a:gd name="connsiteX22" fmla="*/ 1689473 w 2487611"/>
              <a:gd name="connsiteY22" fmla="*/ 2889607 h 4123169"/>
              <a:gd name="connsiteX23" fmla="*/ 1482985 w 2487611"/>
              <a:gd name="connsiteY23" fmla="*/ 3169655 h 4123169"/>
              <a:gd name="connsiteX24" fmla="*/ 1009514 w 2487611"/>
              <a:gd name="connsiteY24" fmla="*/ 3169655 h 4123169"/>
              <a:gd name="connsiteX25" fmla="*/ 803026 w 2487611"/>
              <a:gd name="connsiteY25" fmla="*/ 2889607 h 4123169"/>
              <a:gd name="connsiteX26" fmla="*/ 1246249 w 2487611"/>
              <a:gd name="connsiteY26" fmla="*/ 1589542 h 4123169"/>
              <a:gd name="connsiteX27" fmla="*/ 1346518 w 2487611"/>
              <a:gd name="connsiteY27" fmla="*/ 1689811 h 4123169"/>
              <a:gd name="connsiteX28" fmla="*/ 1246249 w 2487611"/>
              <a:gd name="connsiteY28" fmla="*/ 1790080 h 4123169"/>
              <a:gd name="connsiteX29" fmla="*/ 1145980 w 2487611"/>
              <a:gd name="connsiteY29" fmla="*/ 1689811 h 4123169"/>
              <a:gd name="connsiteX30" fmla="*/ 1246249 w 2487611"/>
              <a:gd name="connsiteY30" fmla="*/ 1589542 h 4123169"/>
              <a:gd name="connsiteX31" fmla="*/ 1246249 w 2487611"/>
              <a:gd name="connsiteY31" fmla="*/ 1520036 h 4123169"/>
              <a:gd name="connsiteX32" fmla="*/ 1076474 w 2487611"/>
              <a:gd name="connsiteY32" fmla="*/ 1689811 h 4123169"/>
              <a:gd name="connsiteX33" fmla="*/ 1246249 w 2487611"/>
              <a:gd name="connsiteY33" fmla="*/ 1859586 h 4123169"/>
              <a:gd name="connsiteX34" fmla="*/ 1416024 w 2487611"/>
              <a:gd name="connsiteY34" fmla="*/ 1689811 h 4123169"/>
              <a:gd name="connsiteX35" fmla="*/ 1246249 w 2487611"/>
              <a:gd name="connsiteY35" fmla="*/ 1520036 h 4123169"/>
              <a:gd name="connsiteX36" fmla="*/ 1246249 w 2487611"/>
              <a:gd name="connsiteY36" fmla="*/ 766666 h 4123169"/>
              <a:gd name="connsiteX37" fmla="*/ 1446787 w 2487611"/>
              <a:gd name="connsiteY37" fmla="*/ 967204 h 4123169"/>
              <a:gd name="connsiteX38" fmla="*/ 1246249 w 2487611"/>
              <a:gd name="connsiteY38" fmla="*/ 1167742 h 4123169"/>
              <a:gd name="connsiteX39" fmla="*/ 1045711 w 2487611"/>
              <a:gd name="connsiteY39" fmla="*/ 967204 h 4123169"/>
              <a:gd name="connsiteX40" fmla="*/ 1246249 w 2487611"/>
              <a:gd name="connsiteY40" fmla="*/ 766666 h 4123169"/>
              <a:gd name="connsiteX41" fmla="*/ 1246249 w 2487611"/>
              <a:gd name="connsiteY41" fmla="*/ 627654 h 4123169"/>
              <a:gd name="connsiteX42" fmla="*/ 906699 w 2487611"/>
              <a:gd name="connsiteY42" fmla="*/ 967204 h 4123169"/>
              <a:gd name="connsiteX43" fmla="*/ 1246249 w 2487611"/>
              <a:gd name="connsiteY43" fmla="*/ 1306754 h 4123169"/>
              <a:gd name="connsiteX44" fmla="*/ 1585799 w 2487611"/>
              <a:gd name="connsiteY44" fmla="*/ 967204 h 4123169"/>
              <a:gd name="connsiteX45" fmla="*/ 1246249 w 2487611"/>
              <a:gd name="connsiteY45" fmla="*/ 627654 h 4123169"/>
              <a:gd name="connsiteX46" fmla="*/ 1238115 w 2487611"/>
              <a:gd name="connsiteY46" fmla="*/ 24870 h 4123169"/>
              <a:gd name="connsiteX47" fmla="*/ 1243449 w 2487611"/>
              <a:gd name="connsiteY47" fmla="*/ 116355 h 4123169"/>
              <a:gd name="connsiteX48" fmla="*/ 1231224 w 2487611"/>
              <a:gd name="connsiteY48" fmla="*/ 0 h 4123169"/>
              <a:gd name="connsiteX49" fmla="*/ 1891856 w 2487611"/>
              <a:gd name="connsiteY49" fmla="*/ 718643 h 4123169"/>
              <a:gd name="connsiteX50" fmla="*/ 2096831 w 2487611"/>
              <a:gd name="connsiteY50" fmla="*/ 1557910 h 4123169"/>
              <a:gd name="connsiteX51" fmla="*/ 2003408 w 2487611"/>
              <a:gd name="connsiteY51" fmla="*/ 2059495 h 4123169"/>
              <a:gd name="connsiteX52" fmla="*/ 2224895 w 2487611"/>
              <a:gd name="connsiteY52" fmla="*/ 2194855 h 4123169"/>
              <a:gd name="connsiteX53" fmla="*/ 2487611 w 2487611"/>
              <a:gd name="connsiteY53" fmla="*/ 2925010 h 4123169"/>
              <a:gd name="connsiteX54" fmla="*/ 1777602 w 2487611"/>
              <a:gd name="connsiteY54" fmla="*/ 2661024 h 4123169"/>
              <a:gd name="connsiteX55" fmla="*/ 1697050 w 2487611"/>
              <a:gd name="connsiteY55" fmla="*/ 2809004 h 4123169"/>
              <a:gd name="connsiteX56" fmla="*/ 789847 w 2487611"/>
              <a:gd name="connsiteY56" fmla="*/ 2809004 h 4123169"/>
              <a:gd name="connsiteX57" fmla="*/ 709405 w 2487611"/>
              <a:gd name="connsiteY57" fmla="*/ 2661249 h 4123169"/>
              <a:gd name="connsiteX58" fmla="*/ 0 w 2487611"/>
              <a:gd name="connsiteY58" fmla="*/ 2925010 h 4123169"/>
              <a:gd name="connsiteX59" fmla="*/ 262716 w 2487611"/>
              <a:gd name="connsiteY59" fmla="*/ 2194855 h 4123169"/>
              <a:gd name="connsiteX60" fmla="*/ 483603 w 2487611"/>
              <a:gd name="connsiteY60" fmla="*/ 2059861 h 4123169"/>
              <a:gd name="connsiteX61" fmla="*/ 390066 w 2487611"/>
              <a:gd name="connsiteY61" fmla="*/ 1557910 h 4123169"/>
              <a:gd name="connsiteX62" fmla="*/ 595041 w 2487611"/>
              <a:gd name="connsiteY62" fmla="*/ 718643 h 4123169"/>
              <a:gd name="connsiteX63" fmla="*/ 1238115 w 2487611"/>
              <a:gd name="connsiteY63" fmla="*/ 24870 h 4123169"/>
              <a:gd name="connsiteX0" fmla="*/ 1355591 w 2487611"/>
              <a:gd name="connsiteY0" fmla="*/ 3172302 h 4098299"/>
              <a:gd name="connsiteX1" fmla="*/ 1668701 w 2487611"/>
              <a:gd name="connsiteY1" fmla="*/ 3472886 h 4098299"/>
              <a:gd name="connsiteX2" fmla="*/ 1698103 w 2487611"/>
              <a:gd name="connsiteY2" fmla="*/ 3816529 h 4098299"/>
              <a:gd name="connsiteX3" fmla="*/ 1503571 w 2487611"/>
              <a:gd name="connsiteY3" fmla="*/ 3599037 h 4098299"/>
              <a:gd name="connsiteX4" fmla="*/ 1461585 w 2487611"/>
              <a:gd name="connsiteY4" fmla="*/ 3812778 h 4098299"/>
              <a:gd name="connsiteX5" fmla="*/ 1244671 w 2487611"/>
              <a:gd name="connsiteY5" fmla="*/ 4098299 h 4098299"/>
              <a:gd name="connsiteX6" fmla="*/ 1079392 w 2487611"/>
              <a:gd name="connsiteY6" fmla="*/ 3792540 h 4098299"/>
              <a:gd name="connsiteX7" fmla="*/ 987763 w 2487611"/>
              <a:gd name="connsiteY7" fmla="*/ 3660342 h 4098299"/>
              <a:gd name="connsiteX8" fmla="*/ 854400 w 2487611"/>
              <a:gd name="connsiteY8" fmla="*/ 3727064 h 4098299"/>
              <a:gd name="connsiteX9" fmla="*/ 869102 w 2487611"/>
              <a:gd name="connsiteY9" fmla="*/ 3403649 h 4098299"/>
              <a:gd name="connsiteX10" fmla="*/ 1052587 w 2487611"/>
              <a:gd name="connsiteY10" fmla="*/ 3206104 h 4098299"/>
              <a:gd name="connsiteX11" fmla="*/ 1019981 w 2487611"/>
              <a:gd name="connsiteY11" fmla="*/ 3250127 h 4098299"/>
              <a:gd name="connsiteX12" fmla="*/ 1012121 w 2487611"/>
              <a:gd name="connsiteY12" fmla="*/ 3423044 h 4098299"/>
              <a:gd name="connsiteX13" fmla="*/ 1083424 w 2487611"/>
              <a:gd name="connsiteY13" fmla="*/ 3387371 h 4098299"/>
              <a:gd name="connsiteX14" fmla="*/ 1132416 w 2487611"/>
              <a:gd name="connsiteY14" fmla="*/ 3458051 h 4098299"/>
              <a:gd name="connsiteX15" fmla="*/ 1220783 w 2487611"/>
              <a:gd name="connsiteY15" fmla="*/ 3621528 h 4098299"/>
              <a:gd name="connsiteX16" fmla="*/ 1336759 w 2487611"/>
              <a:gd name="connsiteY16" fmla="*/ 3468871 h 4098299"/>
              <a:gd name="connsiteX17" fmla="*/ 1359207 w 2487611"/>
              <a:gd name="connsiteY17" fmla="*/ 3354592 h 4098299"/>
              <a:gd name="connsiteX18" fmla="*/ 1463216 w 2487611"/>
              <a:gd name="connsiteY18" fmla="*/ 3470876 h 4098299"/>
              <a:gd name="connsiteX19" fmla="*/ 1447496 w 2487611"/>
              <a:gd name="connsiteY19" fmla="*/ 3287144 h 4098299"/>
              <a:gd name="connsiteX20" fmla="*/ 1355591 w 2487611"/>
              <a:gd name="connsiteY20" fmla="*/ 3172302 h 4098299"/>
              <a:gd name="connsiteX21" fmla="*/ 803026 w 2487611"/>
              <a:gd name="connsiteY21" fmla="*/ 2864737 h 4098299"/>
              <a:gd name="connsiteX22" fmla="*/ 1689473 w 2487611"/>
              <a:gd name="connsiteY22" fmla="*/ 2864737 h 4098299"/>
              <a:gd name="connsiteX23" fmla="*/ 1482985 w 2487611"/>
              <a:gd name="connsiteY23" fmla="*/ 3144785 h 4098299"/>
              <a:gd name="connsiteX24" fmla="*/ 1009514 w 2487611"/>
              <a:gd name="connsiteY24" fmla="*/ 3144785 h 4098299"/>
              <a:gd name="connsiteX25" fmla="*/ 803026 w 2487611"/>
              <a:gd name="connsiteY25" fmla="*/ 2864737 h 4098299"/>
              <a:gd name="connsiteX26" fmla="*/ 1246249 w 2487611"/>
              <a:gd name="connsiteY26" fmla="*/ 1564672 h 4098299"/>
              <a:gd name="connsiteX27" fmla="*/ 1346518 w 2487611"/>
              <a:gd name="connsiteY27" fmla="*/ 1664941 h 4098299"/>
              <a:gd name="connsiteX28" fmla="*/ 1246249 w 2487611"/>
              <a:gd name="connsiteY28" fmla="*/ 1765210 h 4098299"/>
              <a:gd name="connsiteX29" fmla="*/ 1145980 w 2487611"/>
              <a:gd name="connsiteY29" fmla="*/ 1664941 h 4098299"/>
              <a:gd name="connsiteX30" fmla="*/ 1246249 w 2487611"/>
              <a:gd name="connsiteY30" fmla="*/ 1564672 h 4098299"/>
              <a:gd name="connsiteX31" fmla="*/ 1246249 w 2487611"/>
              <a:gd name="connsiteY31" fmla="*/ 1495166 h 4098299"/>
              <a:gd name="connsiteX32" fmla="*/ 1076474 w 2487611"/>
              <a:gd name="connsiteY32" fmla="*/ 1664941 h 4098299"/>
              <a:gd name="connsiteX33" fmla="*/ 1246249 w 2487611"/>
              <a:gd name="connsiteY33" fmla="*/ 1834716 h 4098299"/>
              <a:gd name="connsiteX34" fmla="*/ 1416024 w 2487611"/>
              <a:gd name="connsiteY34" fmla="*/ 1664941 h 4098299"/>
              <a:gd name="connsiteX35" fmla="*/ 1246249 w 2487611"/>
              <a:gd name="connsiteY35" fmla="*/ 1495166 h 4098299"/>
              <a:gd name="connsiteX36" fmla="*/ 1246249 w 2487611"/>
              <a:gd name="connsiteY36" fmla="*/ 741796 h 4098299"/>
              <a:gd name="connsiteX37" fmla="*/ 1446787 w 2487611"/>
              <a:gd name="connsiteY37" fmla="*/ 942334 h 4098299"/>
              <a:gd name="connsiteX38" fmla="*/ 1246249 w 2487611"/>
              <a:gd name="connsiteY38" fmla="*/ 1142872 h 4098299"/>
              <a:gd name="connsiteX39" fmla="*/ 1045711 w 2487611"/>
              <a:gd name="connsiteY39" fmla="*/ 942334 h 4098299"/>
              <a:gd name="connsiteX40" fmla="*/ 1246249 w 2487611"/>
              <a:gd name="connsiteY40" fmla="*/ 741796 h 4098299"/>
              <a:gd name="connsiteX41" fmla="*/ 1246249 w 2487611"/>
              <a:gd name="connsiteY41" fmla="*/ 602784 h 4098299"/>
              <a:gd name="connsiteX42" fmla="*/ 906699 w 2487611"/>
              <a:gd name="connsiteY42" fmla="*/ 942334 h 4098299"/>
              <a:gd name="connsiteX43" fmla="*/ 1246249 w 2487611"/>
              <a:gd name="connsiteY43" fmla="*/ 1281884 h 4098299"/>
              <a:gd name="connsiteX44" fmla="*/ 1585799 w 2487611"/>
              <a:gd name="connsiteY44" fmla="*/ 942334 h 4098299"/>
              <a:gd name="connsiteX45" fmla="*/ 1246249 w 2487611"/>
              <a:gd name="connsiteY45" fmla="*/ 602784 h 4098299"/>
              <a:gd name="connsiteX46" fmla="*/ 1238115 w 2487611"/>
              <a:gd name="connsiteY46" fmla="*/ 0 h 4098299"/>
              <a:gd name="connsiteX47" fmla="*/ 1243449 w 2487611"/>
              <a:gd name="connsiteY47" fmla="*/ 91485 h 4098299"/>
              <a:gd name="connsiteX48" fmla="*/ 1229544 w 2487611"/>
              <a:gd name="connsiteY48" fmla="*/ 4448 h 4098299"/>
              <a:gd name="connsiteX49" fmla="*/ 1891856 w 2487611"/>
              <a:gd name="connsiteY49" fmla="*/ 693773 h 4098299"/>
              <a:gd name="connsiteX50" fmla="*/ 2096831 w 2487611"/>
              <a:gd name="connsiteY50" fmla="*/ 1533040 h 4098299"/>
              <a:gd name="connsiteX51" fmla="*/ 2003408 w 2487611"/>
              <a:gd name="connsiteY51" fmla="*/ 2034625 h 4098299"/>
              <a:gd name="connsiteX52" fmla="*/ 2224895 w 2487611"/>
              <a:gd name="connsiteY52" fmla="*/ 2169985 h 4098299"/>
              <a:gd name="connsiteX53" fmla="*/ 2487611 w 2487611"/>
              <a:gd name="connsiteY53" fmla="*/ 2900140 h 4098299"/>
              <a:gd name="connsiteX54" fmla="*/ 1777602 w 2487611"/>
              <a:gd name="connsiteY54" fmla="*/ 2636154 h 4098299"/>
              <a:gd name="connsiteX55" fmla="*/ 1697050 w 2487611"/>
              <a:gd name="connsiteY55" fmla="*/ 2784134 h 4098299"/>
              <a:gd name="connsiteX56" fmla="*/ 789847 w 2487611"/>
              <a:gd name="connsiteY56" fmla="*/ 2784134 h 4098299"/>
              <a:gd name="connsiteX57" fmla="*/ 709405 w 2487611"/>
              <a:gd name="connsiteY57" fmla="*/ 2636379 h 4098299"/>
              <a:gd name="connsiteX58" fmla="*/ 0 w 2487611"/>
              <a:gd name="connsiteY58" fmla="*/ 2900140 h 4098299"/>
              <a:gd name="connsiteX59" fmla="*/ 262716 w 2487611"/>
              <a:gd name="connsiteY59" fmla="*/ 2169985 h 4098299"/>
              <a:gd name="connsiteX60" fmla="*/ 483603 w 2487611"/>
              <a:gd name="connsiteY60" fmla="*/ 2034991 h 4098299"/>
              <a:gd name="connsiteX61" fmla="*/ 390066 w 2487611"/>
              <a:gd name="connsiteY61" fmla="*/ 1533040 h 4098299"/>
              <a:gd name="connsiteX62" fmla="*/ 595041 w 2487611"/>
              <a:gd name="connsiteY62" fmla="*/ 693773 h 4098299"/>
              <a:gd name="connsiteX63" fmla="*/ 1238115 w 2487611"/>
              <a:gd name="connsiteY63" fmla="*/ 0 h 4098299"/>
              <a:gd name="connsiteX0" fmla="*/ 1355591 w 2487611"/>
              <a:gd name="connsiteY0" fmla="*/ 3167854 h 4093851"/>
              <a:gd name="connsiteX1" fmla="*/ 1668701 w 2487611"/>
              <a:gd name="connsiteY1" fmla="*/ 3468438 h 4093851"/>
              <a:gd name="connsiteX2" fmla="*/ 1698103 w 2487611"/>
              <a:gd name="connsiteY2" fmla="*/ 3812081 h 4093851"/>
              <a:gd name="connsiteX3" fmla="*/ 1503571 w 2487611"/>
              <a:gd name="connsiteY3" fmla="*/ 3594589 h 4093851"/>
              <a:gd name="connsiteX4" fmla="*/ 1461585 w 2487611"/>
              <a:gd name="connsiteY4" fmla="*/ 3808330 h 4093851"/>
              <a:gd name="connsiteX5" fmla="*/ 1244671 w 2487611"/>
              <a:gd name="connsiteY5" fmla="*/ 4093851 h 4093851"/>
              <a:gd name="connsiteX6" fmla="*/ 1079392 w 2487611"/>
              <a:gd name="connsiteY6" fmla="*/ 3788092 h 4093851"/>
              <a:gd name="connsiteX7" fmla="*/ 987763 w 2487611"/>
              <a:gd name="connsiteY7" fmla="*/ 3655894 h 4093851"/>
              <a:gd name="connsiteX8" fmla="*/ 854400 w 2487611"/>
              <a:gd name="connsiteY8" fmla="*/ 3722616 h 4093851"/>
              <a:gd name="connsiteX9" fmla="*/ 869102 w 2487611"/>
              <a:gd name="connsiteY9" fmla="*/ 3399201 h 4093851"/>
              <a:gd name="connsiteX10" fmla="*/ 1052587 w 2487611"/>
              <a:gd name="connsiteY10" fmla="*/ 3201656 h 4093851"/>
              <a:gd name="connsiteX11" fmla="*/ 1019981 w 2487611"/>
              <a:gd name="connsiteY11" fmla="*/ 3245679 h 4093851"/>
              <a:gd name="connsiteX12" fmla="*/ 1012121 w 2487611"/>
              <a:gd name="connsiteY12" fmla="*/ 3418596 h 4093851"/>
              <a:gd name="connsiteX13" fmla="*/ 1083424 w 2487611"/>
              <a:gd name="connsiteY13" fmla="*/ 3382923 h 4093851"/>
              <a:gd name="connsiteX14" fmla="*/ 1132416 w 2487611"/>
              <a:gd name="connsiteY14" fmla="*/ 3453603 h 4093851"/>
              <a:gd name="connsiteX15" fmla="*/ 1220783 w 2487611"/>
              <a:gd name="connsiteY15" fmla="*/ 3617080 h 4093851"/>
              <a:gd name="connsiteX16" fmla="*/ 1336759 w 2487611"/>
              <a:gd name="connsiteY16" fmla="*/ 3464423 h 4093851"/>
              <a:gd name="connsiteX17" fmla="*/ 1359207 w 2487611"/>
              <a:gd name="connsiteY17" fmla="*/ 3350144 h 4093851"/>
              <a:gd name="connsiteX18" fmla="*/ 1463216 w 2487611"/>
              <a:gd name="connsiteY18" fmla="*/ 3466428 h 4093851"/>
              <a:gd name="connsiteX19" fmla="*/ 1447496 w 2487611"/>
              <a:gd name="connsiteY19" fmla="*/ 3282696 h 4093851"/>
              <a:gd name="connsiteX20" fmla="*/ 1355591 w 2487611"/>
              <a:gd name="connsiteY20" fmla="*/ 3167854 h 4093851"/>
              <a:gd name="connsiteX21" fmla="*/ 803026 w 2487611"/>
              <a:gd name="connsiteY21" fmla="*/ 2860289 h 4093851"/>
              <a:gd name="connsiteX22" fmla="*/ 1689473 w 2487611"/>
              <a:gd name="connsiteY22" fmla="*/ 2860289 h 4093851"/>
              <a:gd name="connsiteX23" fmla="*/ 1482985 w 2487611"/>
              <a:gd name="connsiteY23" fmla="*/ 3140337 h 4093851"/>
              <a:gd name="connsiteX24" fmla="*/ 1009514 w 2487611"/>
              <a:gd name="connsiteY24" fmla="*/ 3140337 h 4093851"/>
              <a:gd name="connsiteX25" fmla="*/ 803026 w 2487611"/>
              <a:gd name="connsiteY25" fmla="*/ 2860289 h 4093851"/>
              <a:gd name="connsiteX26" fmla="*/ 1246249 w 2487611"/>
              <a:gd name="connsiteY26" fmla="*/ 1560224 h 4093851"/>
              <a:gd name="connsiteX27" fmla="*/ 1346518 w 2487611"/>
              <a:gd name="connsiteY27" fmla="*/ 1660493 h 4093851"/>
              <a:gd name="connsiteX28" fmla="*/ 1246249 w 2487611"/>
              <a:gd name="connsiteY28" fmla="*/ 1760762 h 4093851"/>
              <a:gd name="connsiteX29" fmla="*/ 1145980 w 2487611"/>
              <a:gd name="connsiteY29" fmla="*/ 1660493 h 4093851"/>
              <a:gd name="connsiteX30" fmla="*/ 1246249 w 2487611"/>
              <a:gd name="connsiteY30" fmla="*/ 1560224 h 4093851"/>
              <a:gd name="connsiteX31" fmla="*/ 1246249 w 2487611"/>
              <a:gd name="connsiteY31" fmla="*/ 1490718 h 4093851"/>
              <a:gd name="connsiteX32" fmla="*/ 1076474 w 2487611"/>
              <a:gd name="connsiteY32" fmla="*/ 1660493 h 4093851"/>
              <a:gd name="connsiteX33" fmla="*/ 1246249 w 2487611"/>
              <a:gd name="connsiteY33" fmla="*/ 1830268 h 4093851"/>
              <a:gd name="connsiteX34" fmla="*/ 1416024 w 2487611"/>
              <a:gd name="connsiteY34" fmla="*/ 1660493 h 4093851"/>
              <a:gd name="connsiteX35" fmla="*/ 1246249 w 2487611"/>
              <a:gd name="connsiteY35" fmla="*/ 1490718 h 4093851"/>
              <a:gd name="connsiteX36" fmla="*/ 1246249 w 2487611"/>
              <a:gd name="connsiteY36" fmla="*/ 737348 h 4093851"/>
              <a:gd name="connsiteX37" fmla="*/ 1446787 w 2487611"/>
              <a:gd name="connsiteY37" fmla="*/ 937886 h 4093851"/>
              <a:gd name="connsiteX38" fmla="*/ 1246249 w 2487611"/>
              <a:gd name="connsiteY38" fmla="*/ 1138424 h 4093851"/>
              <a:gd name="connsiteX39" fmla="*/ 1045711 w 2487611"/>
              <a:gd name="connsiteY39" fmla="*/ 937886 h 4093851"/>
              <a:gd name="connsiteX40" fmla="*/ 1246249 w 2487611"/>
              <a:gd name="connsiteY40" fmla="*/ 737348 h 4093851"/>
              <a:gd name="connsiteX41" fmla="*/ 1246249 w 2487611"/>
              <a:gd name="connsiteY41" fmla="*/ 598336 h 4093851"/>
              <a:gd name="connsiteX42" fmla="*/ 906699 w 2487611"/>
              <a:gd name="connsiteY42" fmla="*/ 937886 h 4093851"/>
              <a:gd name="connsiteX43" fmla="*/ 1246249 w 2487611"/>
              <a:gd name="connsiteY43" fmla="*/ 1277436 h 4093851"/>
              <a:gd name="connsiteX44" fmla="*/ 1585799 w 2487611"/>
              <a:gd name="connsiteY44" fmla="*/ 937886 h 4093851"/>
              <a:gd name="connsiteX45" fmla="*/ 1246249 w 2487611"/>
              <a:gd name="connsiteY45" fmla="*/ 598336 h 4093851"/>
              <a:gd name="connsiteX46" fmla="*/ 1225855 w 2487611"/>
              <a:gd name="connsiteY46" fmla="*/ 9198 h 4093851"/>
              <a:gd name="connsiteX47" fmla="*/ 1243449 w 2487611"/>
              <a:gd name="connsiteY47" fmla="*/ 87037 h 4093851"/>
              <a:gd name="connsiteX48" fmla="*/ 1229544 w 2487611"/>
              <a:gd name="connsiteY48" fmla="*/ 0 h 4093851"/>
              <a:gd name="connsiteX49" fmla="*/ 1891856 w 2487611"/>
              <a:gd name="connsiteY49" fmla="*/ 689325 h 4093851"/>
              <a:gd name="connsiteX50" fmla="*/ 2096831 w 2487611"/>
              <a:gd name="connsiteY50" fmla="*/ 1528592 h 4093851"/>
              <a:gd name="connsiteX51" fmla="*/ 2003408 w 2487611"/>
              <a:gd name="connsiteY51" fmla="*/ 2030177 h 4093851"/>
              <a:gd name="connsiteX52" fmla="*/ 2224895 w 2487611"/>
              <a:gd name="connsiteY52" fmla="*/ 2165537 h 4093851"/>
              <a:gd name="connsiteX53" fmla="*/ 2487611 w 2487611"/>
              <a:gd name="connsiteY53" fmla="*/ 2895692 h 4093851"/>
              <a:gd name="connsiteX54" fmla="*/ 1777602 w 2487611"/>
              <a:gd name="connsiteY54" fmla="*/ 2631706 h 4093851"/>
              <a:gd name="connsiteX55" fmla="*/ 1697050 w 2487611"/>
              <a:gd name="connsiteY55" fmla="*/ 2779686 h 4093851"/>
              <a:gd name="connsiteX56" fmla="*/ 789847 w 2487611"/>
              <a:gd name="connsiteY56" fmla="*/ 2779686 h 4093851"/>
              <a:gd name="connsiteX57" fmla="*/ 709405 w 2487611"/>
              <a:gd name="connsiteY57" fmla="*/ 2631931 h 4093851"/>
              <a:gd name="connsiteX58" fmla="*/ 0 w 2487611"/>
              <a:gd name="connsiteY58" fmla="*/ 2895692 h 4093851"/>
              <a:gd name="connsiteX59" fmla="*/ 262716 w 2487611"/>
              <a:gd name="connsiteY59" fmla="*/ 2165537 h 4093851"/>
              <a:gd name="connsiteX60" fmla="*/ 483603 w 2487611"/>
              <a:gd name="connsiteY60" fmla="*/ 2030543 h 4093851"/>
              <a:gd name="connsiteX61" fmla="*/ 390066 w 2487611"/>
              <a:gd name="connsiteY61" fmla="*/ 1528592 h 4093851"/>
              <a:gd name="connsiteX62" fmla="*/ 595041 w 2487611"/>
              <a:gd name="connsiteY62" fmla="*/ 689325 h 4093851"/>
              <a:gd name="connsiteX63" fmla="*/ 1225855 w 2487611"/>
              <a:gd name="connsiteY63" fmla="*/ 9198 h 4093851"/>
              <a:gd name="connsiteX0" fmla="*/ 1355591 w 2487611"/>
              <a:gd name="connsiteY0" fmla="*/ 3167854 h 4093851"/>
              <a:gd name="connsiteX1" fmla="*/ 1668701 w 2487611"/>
              <a:gd name="connsiteY1" fmla="*/ 3468438 h 4093851"/>
              <a:gd name="connsiteX2" fmla="*/ 1698103 w 2487611"/>
              <a:gd name="connsiteY2" fmla="*/ 3812081 h 4093851"/>
              <a:gd name="connsiteX3" fmla="*/ 1503571 w 2487611"/>
              <a:gd name="connsiteY3" fmla="*/ 3594589 h 4093851"/>
              <a:gd name="connsiteX4" fmla="*/ 1461585 w 2487611"/>
              <a:gd name="connsiteY4" fmla="*/ 3808330 h 4093851"/>
              <a:gd name="connsiteX5" fmla="*/ 1244671 w 2487611"/>
              <a:gd name="connsiteY5" fmla="*/ 4093851 h 4093851"/>
              <a:gd name="connsiteX6" fmla="*/ 1079392 w 2487611"/>
              <a:gd name="connsiteY6" fmla="*/ 3788092 h 4093851"/>
              <a:gd name="connsiteX7" fmla="*/ 987763 w 2487611"/>
              <a:gd name="connsiteY7" fmla="*/ 3655894 h 4093851"/>
              <a:gd name="connsiteX8" fmla="*/ 854400 w 2487611"/>
              <a:gd name="connsiteY8" fmla="*/ 3722616 h 4093851"/>
              <a:gd name="connsiteX9" fmla="*/ 869102 w 2487611"/>
              <a:gd name="connsiteY9" fmla="*/ 3399201 h 4093851"/>
              <a:gd name="connsiteX10" fmla="*/ 1052587 w 2487611"/>
              <a:gd name="connsiteY10" fmla="*/ 3201656 h 4093851"/>
              <a:gd name="connsiteX11" fmla="*/ 1019981 w 2487611"/>
              <a:gd name="connsiteY11" fmla="*/ 3245679 h 4093851"/>
              <a:gd name="connsiteX12" fmla="*/ 1012121 w 2487611"/>
              <a:gd name="connsiteY12" fmla="*/ 3418596 h 4093851"/>
              <a:gd name="connsiteX13" fmla="*/ 1083424 w 2487611"/>
              <a:gd name="connsiteY13" fmla="*/ 3382923 h 4093851"/>
              <a:gd name="connsiteX14" fmla="*/ 1132416 w 2487611"/>
              <a:gd name="connsiteY14" fmla="*/ 3453603 h 4093851"/>
              <a:gd name="connsiteX15" fmla="*/ 1220783 w 2487611"/>
              <a:gd name="connsiteY15" fmla="*/ 3617080 h 4093851"/>
              <a:gd name="connsiteX16" fmla="*/ 1336759 w 2487611"/>
              <a:gd name="connsiteY16" fmla="*/ 3464423 h 4093851"/>
              <a:gd name="connsiteX17" fmla="*/ 1359207 w 2487611"/>
              <a:gd name="connsiteY17" fmla="*/ 3350144 h 4093851"/>
              <a:gd name="connsiteX18" fmla="*/ 1463216 w 2487611"/>
              <a:gd name="connsiteY18" fmla="*/ 3466428 h 4093851"/>
              <a:gd name="connsiteX19" fmla="*/ 1447496 w 2487611"/>
              <a:gd name="connsiteY19" fmla="*/ 3282696 h 4093851"/>
              <a:gd name="connsiteX20" fmla="*/ 1355591 w 2487611"/>
              <a:gd name="connsiteY20" fmla="*/ 3167854 h 4093851"/>
              <a:gd name="connsiteX21" fmla="*/ 803026 w 2487611"/>
              <a:gd name="connsiteY21" fmla="*/ 2860289 h 4093851"/>
              <a:gd name="connsiteX22" fmla="*/ 1689473 w 2487611"/>
              <a:gd name="connsiteY22" fmla="*/ 2860289 h 4093851"/>
              <a:gd name="connsiteX23" fmla="*/ 1482985 w 2487611"/>
              <a:gd name="connsiteY23" fmla="*/ 3140337 h 4093851"/>
              <a:gd name="connsiteX24" fmla="*/ 1009514 w 2487611"/>
              <a:gd name="connsiteY24" fmla="*/ 3140337 h 4093851"/>
              <a:gd name="connsiteX25" fmla="*/ 803026 w 2487611"/>
              <a:gd name="connsiteY25" fmla="*/ 2860289 h 4093851"/>
              <a:gd name="connsiteX26" fmla="*/ 1246249 w 2487611"/>
              <a:gd name="connsiteY26" fmla="*/ 1560224 h 4093851"/>
              <a:gd name="connsiteX27" fmla="*/ 1346518 w 2487611"/>
              <a:gd name="connsiteY27" fmla="*/ 1660493 h 4093851"/>
              <a:gd name="connsiteX28" fmla="*/ 1246249 w 2487611"/>
              <a:gd name="connsiteY28" fmla="*/ 1760762 h 4093851"/>
              <a:gd name="connsiteX29" fmla="*/ 1145980 w 2487611"/>
              <a:gd name="connsiteY29" fmla="*/ 1660493 h 4093851"/>
              <a:gd name="connsiteX30" fmla="*/ 1246249 w 2487611"/>
              <a:gd name="connsiteY30" fmla="*/ 1560224 h 4093851"/>
              <a:gd name="connsiteX31" fmla="*/ 1246249 w 2487611"/>
              <a:gd name="connsiteY31" fmla="*/ 1490718 h 4093851"/>
              <a:gd name="connsiteX32" fmla="*/ 1076474 w 2487611"/>
              <a:gd name="connsiteY32" fmla="*/ 1660493 h 4093851"/>
              <a:gd name="connsiteX33" fmla="*/ 1246249 w 2487611"/>
              <a:gd name="connsiteY33" fmla="*/ 1830268 h 4093851"/>
              <a:gd name="connsiteX34" fmla="*/ 1416024 w 2487611"/>
              <a:gd name="connsiteY34" fmla="*/ 1660493 h 4093851"/>
              <a:gd name="connsiteX35" fmla="*/ 1246249 w 2487611"/>
              <a:gd name="connsiteY35" fmla="*/ 1490718 h 4093851"/>
              <a:gd name="connsiteX36" fmla="*/ 1246249 w 2487611"/>
              <a:gd name="connsiteY36" fmla="*/ 737348 h 4093851"/>
              <a:gd name="connsiteX37" fmla="*/ 1446787 w 2487611"/>
              <a:gd name="connsiteY37" fmla="*/ 937886 h 4093851"/>
              <a:gd name="connsiteX38" fmla="*/ 1246249 w 2487611"/>
              <a:gd name="connsiteY38" fmla="*/ 1138424 h 4093851"/>
              <a:gd name="connsiteX39" fmla="*/ 1045711 w 2487611"/>
              <a:gd name="connsiteY39" fmla="*/ 937886 h 4093851"/>
              <a:gd name="connsiteX40" fmla="*/ 1246249 w 2487611"/>
              <a:gd name="connsiteY40" fmla="*/ 737348 h 4093851"/>
              <a:gd name="connsiteX41" fmla="*/ 1246249 w 2487611"/>
              <a:gd name="connsiteY41" fmla="*/ 598336 h 4093851"/>
              <a:gd name="connsiteX42" fmla="*/ 906699 w 2487611"/>
              <a:gd name="connsiteY42" fmla="*/ 937886 h 4093851"/>
              <a:gd name="connsiteX43" fmla="*/ 1246249 w 2487611"/>
              <a:gd name="connsiteY43" fmla="*/ 1277436 h 4093851"/>
              <a:gd name="connsiteX44" fmla="*/ 1585799 w 2487611"/>
              <a:gd name="connsiteY44" fmla="*/ 937886 h 4093851"/>
              <a:gd name="connsiteX45" fmla="*/ 1246249 w 2487611"/>
              <a:gd name="connsiteY45" fmla="*/ 598336 h 4093851"/>
              <a:gd name="connsiteX46" fmla="*/ 1225855 w 2487611"/>
              <a:gd name="connsiteY46" fmla="*/ 9198 h 4093851"/>
              <a:gd name="connsiteX47" fmla="*/ 1229544 w 2487611"/>
              <a:gd name="connsiteY47" fmla="*/ 0 h 4093851"/>
              <a:gd name="connsiteX48" fmla="*/ 1891856 w 2487611"/>
              <a:gd name="connsiteY48" fmla="*/ 689325 h 4093851"/>
              <a:gd name="connsiteX49" fmla="*/ 2096831 w 2487611"/>
              <a:gd name="connsiteY49" fmla="*/ 1528592 h 4093851"/>
              <a:gd name="connsiteX50" fmla="*/ 2003408 w 2487611"/>
              <a:gd name="connsiteY50" fmla="*/ 2030177 h 4093851"/>
              <a:gd name="connsiteX51" fmla="*/ 2224895 w 2487611"/>
              <a:gd name="connsiteY51" fmla="*/ 2165537 h 4093851"/>
              <a:gd name="connsiteX52" fmla="*/ 2487611 w 2487611"/>
              <a:gd name="connsiteY52" fmla="*/ 2895692 h 4093851"/>
              <a:gd name="connsiteX53" fmla="*/ 1777602 w 2487611"/>
              <a:gd name="connsiteY53" fmla="*/ 2631706 h 4093851"/>
              <a:gd name="connsiteX54" fmla="*/ 1697050 w 2487611"/>
              <a:gd name="connsiteY54" fmla="*/ 2779686 h 4093851"/>
              <a:gd name="connsiteX55" fmla="*/ 789847 w 2487611"/>
              <a:gd name="connsiteY55" fmla="*/ 2779686 h 4093851"/>
              <a:gd name="connsiteX56" fmla="*/ 709405 w 2487611"/>
              <a:gd name="connsiteY56" fmla="*/ 2631931 h 4093851"/>
              <a:gd name="connsiteX57" fmla="*/ 0 w 2487611"/>
              <a:gd name="connsiteY57" fmla="*/ 2895692 h 4093851"/>
              <a:gd name="connsiteX58" fmla="*/ 262716 w 2487611"/>
              <a:gd name="connsiteY58" fmla="*/ 2165537 h 4093851"/>
              <a:gd name="connsiteX59" fmla="*/ 483603 w 2487611"/>
              <a:gd name="connsiteY59" fmla="*/ 2030543 h 4093851"/>
              <a:gd name="connsiteX60" fmla="*/ 390066 w 2487611"/>
              <a:gd name="connsiteY60" fmla="*/ 1528592 h 4093851"/>
              <a:gd name="connsiteX61" fmla="*/ 595041 w 2487611"/>
              <a:gd name="connsiteY61" fmla="*/ 689325 h 4093851"/>
              <a:gd name="connsiteX62" fmla="*/ 1225855 w 2487611"/>
              <a:gd name="connsiteY62" fmla="*/ 9198 h 4093851"/>
              <a:gd name="connsiteX0" fmla="*/ 1355591 w 2487611"/>
              <a:gd name="connsiteY0" fmla="*/ 3168890 h 4094887"/>
              <a:gd name="connsiteX1" fmla="*/ 1668701 w 2487611"/>
              <a:gd name="connsiteY1" fmla="*/ 3469474 h 4094887"/>
              <a:gd name="connsiteX2" fmla="*/ 1698103 w 2487611"/>
              <a:gd name="connsiteY2" fmla="*/ 3813117 h 4094887"/>
              <a:gd name="connsiteX3" fmla="*/ 1503571 w 2487611"/>
              <a:gd name="connsiteY3" fmla="*/ 3595625 h 4094887"/>
              <a:gd name="connsiteX4" fmla="*/ 1461585 w 2487611"/>
              <a:gd name="connsiteY4" fmla="*/ 3809366 h 4094887"/>
              <a:gd name="connsiteX5" fmla="*/ 1244671 w 2487611"/>
              <a:gd name="connsiteY5" fmla="*/ 4094887 h 4094887"/>
              <a:gd name="connsiteX6" fmla="*/ 1079392 w 2487611"/>
              <a:gd name="connsiteY6" fmla="*/ 3789128 h 4094887"/>
              <a:gd name="connsiteX7" fmla="*/ 987763 w 2487611"/>
              <a:gd name="connsiteY7" fmla="*/ 3656930 h 4094887"/>
              <a:gd name="connsiteX8" fmla="*/ 854400 w 2487611"/>
              <a:gd name="connsiteY8" fmla="*/ 3723652 h 4094887"/>
              <a:gd name="connsiteX9" fmla="*/ 869102 w 2487611"/>
              <a:gd name="connsiteY9" fmla="*/ 3400237 h 4094887"/>
              <a:gd name="connsiteX10" fmla="*/ 1052587 w 2487611"/>
              <a:gd name="connsiteY10" fmla="*/ 3202692 h 4094887"/>
              <a:gd name="connsiteX11" fmla="*/ 1019981 w 2487611"/>
              <a:gd name="connsiteY11" fmla="*/ 3246715 h 4094887"/>
              <a:gd name="connsiteX12" fmla="*/ 1012121 w 2487611"/>
              <a:gd name="connsiteY12" fmla="*/ 3419632 h 4094887"/>
              <a:gd name="connsiteX13" fmla="*/ 1083424 w 2487611"/>
              <a:gd name="connsiteY13" fmla="*/ 3383959 h 4094887"/>
              <a:gd name="connsiteX14" fmla="*/ 1132416 w 2487611"/>
              <a:gd name="connsiteY14" fmla="*/ 3454639 h 4094887"/>
              <a:gd name="connsiteX15" fmla="*/ 1220783 w 2487611"/>
              <a:gd name="connsiteY15" fmla="*/ 3618116 h 4094887"/>
              <a:gd name="connsiteX16" fmla="*/ 1336759 w 2487611"/>
              <a:gd name="connsiteY16" fmla="*/ 3465459 h 4094887"/>
              <a:gd name="connsiteX17" fmla="*/ 1359207 w 2487611"/>
              <a:gd name="connsiteY17" fmla="*/ 3351180 h 4094887"/>
              <a:gd name="connsiteX18" fmla="*/ 1463216 w 2487611"/>
              <a:gd name="connsiteY18" fmla="*/ 3467464 h 4094887"/>
              <a:gd name="connsiteX19" fmla="*/ 1447496 w 2487611"/>
              <a:gd name="connsiteY19" fmla="*/ 3283732 h 4094887"/>
              <a:gd name="connsiteX20" fmla="*/ 1355591 w 2487611"/>
              <a:gd name="connsiteY20" fmla="*/ 3168890 h 4094887"/>
              <a:gd name="connsiteX21" fmla="*/ 803026 w 2487611"/>
              <a:gd name="connsiteY21" fmla="*/ 2861325 h 4094887"/>
              <a:gd name="connsiteX22" fmla="*/ 1689473 w 2487611"/>
              <a:gd name="connsiteY22" fmla="*/ 2861325 h 4094887"/>
              <a:gd name="connsiteX23" fmla="*/ 1482985 w 2487611"/>
              <a:gd name="connsiteY23" fmla="*/ 3141373 h 4094887"/>
              <a:gd name="connsiteX24" fmla="*/ 1009514 w 2487611"/>
              <a:gd name="connsiteY24" fmla="*/ 3141373 h 4094887"/>
              <a:gd name="connsiteX25" fmla="*/ 803026 w 2487611"/>
              <a:gd name="connsiteY25" fmla="*/ 2861325 h 4094887"/>
              <a:gd name="connsiteX26" fmla="*/ 1246249 w 2487611"/>
              <a:gd name="connsiteY26" fmla="*/ 1561260 h 4094887"/>
              <a:gd name="connsiteX27" fmla="*/ 1346518 w 2487611"/>
              <a:gd name="connsiteY27" fmla="*/ 1661529 h 4094887"/>
              <a:gd name="connsiteX28" fmla="*/ 1246249 w 2487611"/>
              <a:gd name="connsiteY28" fmla="*/ 1761798 h 4094887"/>
              <a:gd name="connsiteX29" fmla="*/ 1145980 w 2487611"/>
              <a:gd name="connsiteY29" fmla="*/ 1661529 h 4094887"/>
              <a:gd name="connsiteX30" fmla="*/ 1246249 w 2487611"/>
              <a:gd name="connsiteY30" fmla="*/ 1561260 h 4094887"/>
              <a:gd name="connsiteX31" fmla="*/ 1246249 w 2487611"/>
              <a:gd name="connsiteY31" fmla="*/ 1491754 h 4094887"/>
              <a:gd name="connsiteX32" fmla="*/ 1076474 w 2487611"/>
              <a:gd name="connsiteY32" fmla="*/ 1661529 h 4094887"/>
              <a:gd name="connsiteX33" fmla="*/ 1246249 w 2487611"/>
              <a:gd name="connsiteY33" fmla="*/ 1831304 h 4094887"/>
              <a:gd name="connsiteX34" fmla="*/ 1416024 w 2487611"/>
              <a:gd name="connsiteY34" fmla="*/ 1661529 h 4094887"/>
              <a:gd name="connsiteX35" fmla="*/ 1246249 w 2487611"/>
              <a:gd name="connsiteY35" fmla="*/ 1491754 h 4094887"/>
              <a:gd name="connsiteX36" fmla="*/ 1246249 w 2487611"/>
              <a:gd name="connsiteY36" fmla="*/ 738384 h 4094887"/>
              <a:gd name="connsiteX37" fmla="*/ 1446787 w 2487611"/>
              <a:gd name="connsiteY37" fmla="*/ 938922 h 4094887"/>
              <a:gd name="connsiteX38" fmla="*/ 1246249 w 2487611"/>
              <a:gd name="connsiteY38" fmla="*/ 1139460 h 4094887"/>
              <a:gd name="connsiteX39" fmla="*/ 1045711 w 2487611"/>
              <a:gd name="connsiteY39" fmla="*/ 938922 h 4094887"/>
              <a:gd name="connsiteX40" fmla="*/ 1246249 w 2487611"/>
              <a:gd name="connsiteY40" fmla="*/ 738384 h 4094887"/>
              <a:gd name="connsiteX41" fmla="*/ 1246249 w 2487611"/>
              <a:gd name="connsiteY41" fmla="*/ 599372 h 4094887"/>
              <a:gd name="connsiteX42" fmla="*/ 906699 w 2487611"/>
              <a:gd name="connsiteY42" fmla="*/ 938922 h 4094887"/>
              <a:gd name="connsiteX43" fmla="*/ 1246249 w 2487611"/>
              <a:gd name="connsiteY43" fmla="*/ 1278472 h 4094887"/>
              <a:gd name="connsiteX44" fmla="*/ 1585799 w 2487611"/>
              <a:gd name="connsiteY44" fmla="*/ 938922 h 4094887"/>
              <a:gd name="connsiteX45" fmla="*/ 1246249 w 2487611"/>
              <a:gd name="connsiteY45" fmla="*/ 599372 h 4094887"/>
              <a:gd name="connsiteX46" fmla="*/ 1235050 w 2487611"/>
              <a:gd name="connsiteY46" fmla="*/ 0 h 4094887"/>
              <a:gd name="connsiteX47" fmla="*/ 1229544 w 2487611"/>
              <a:gd name="connsiteY47" fmla="*/ 1036 h 4094887"/>
              <a:gd name="connsiteX48" fmla="*/ 1891856 w 2487611"/>
              <a:gd name="connsiteY48" fmla="*/ 690361 h 4094887"/>
              <a:gd name="connsiteX49" fmla="*/ 2096831 w 2487611"/>
              <a:gd name="connsiteY49" fmla="*/ 1529628 h 4094887"/>
              <a:gd name="connsiteX50" fmla="*/ 2003408 w 2487611"/>
              <a:gd name="connsiteY50" fmla="*/ 2031213 h 4094887"/>
              <a:gd name="connsiteX51" fmla="*/ 2224895 w 2487611"/>
              <a:gd name="connsiteY51" fmla="*/ 2166573 h 4094887"/>
              <a:gd name="connsiteX52" fmla="*/ 2487611 w 2487611"/>
              <a:gd name="connsiteY52" fmla="*/ 2896728 h 4094887"/>
              <a:gd name="connsiteX53" fmla="*/ 1777602 w 2487611"/>
              <a:gd name="connsiteY53" fmla="*/ 2632742 h 4094887"/>
              <a:gd name="connsiteX54" fmla="*/ 1697050 w 2487611"/>
              <a:gd name="connsiteY54" fmla="*/ 2780722 h 4094887"/>
              <a:gd name="connsiteX55" fmla="*/ 789847 w 2487611"/>
              <a:gd name="connsiteY55" fmla="*/ 2780722 h 4094887"/>
              <a:gd name="connsiteX56" fmla="*/ 709405 w 2487611"/>
              <a:gd name="connsiteY56" fmla="*/ 2632967 h 4094887"/>
              <a:gd name="connsiteX57" fmla="*/ 0 w 2487611"/>
              <a:gd name="connsiteY57" fmla="*/ 2896728 h 4094887"/>
              <a:gd name="connsiteX58" fmla="*/ 262716 w 2487611"/>
              <a:gd name="connsiteY58" fmla="*/ 2166573 h 4094887"/>
              <a:gd name="connsiteX59" fmla="*/ 483603 w 2487611"/>
              <a:gd name="connsiteY59" fmla="*/ 2031579 h 4094887"/>
              <a:gd name="connsiteX60" fmla="*/ 390066 w 2487611"/>
              <a:gd name="connsiteY60" fmla="*/ 1529628 h 4094887"/>
              <a:gd name="connsiteX61" fmla="*/ 595041 w 2487611"/>
              <a:gd name="connsiteY61" fmla="*/ 690361 h 4094887"/>
              <a:gd name="connsiteX62" fmla="*/ 1235050 w 2487611"/>
              <a:gd name="connsiteY62" fmla="*/ 0 h 409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487611" h="4094887">
                <a:moveTo>
                  <a:pt x="1355591" y="3168890"/>
                </a:moveTo>
                <a:cubicBezTo>
                  <a:pt x="1473595" y="3210993"/>
                  <a:pt x="1581876" y="3305191"/>
                  <a:pt x="1668701" y="3469474"/>
                </a:cubicBezTo>
                <a:cubicBezTo>
                  <a:pt x="1695925" y="3526851"/>
                  <a:pt x="1780322" y="3714906"/>
                  <a:pt x="1698103" y="3813117"/>
                </a:cubicBezTo>
                <a:cubicBezTo>
                  <a:pt x="1602299" y="3649464"/>
                  <a:pt x="1614173" y="3625906"/>
                  <a:pt x="1503571" y="3595625"/>
                </a:cubicBezTo>
                <a:cubicBezTo>
                  <a:pt x="1496942" y="3685463"/>
                  <a:pt x="1467966" y="3774165"/>
                  <a:pt x="1461585" y="3809366"/>
                </a:cubicBezTo>
                <a:cubicBezTo>
                  <a:pt x="1385470" y="3978592"/>
                  <a:pt x="1404096" y="3968132"/>
                  <a:pt x="1244671" y="4094887"/>
                </a:cubicBezTo>
                <a:cubicBezTo>
                  <a:pt x="1246206" y="3880802"/>
                  <a:pt x="1159532" y="3834965"/>
                  <a:pt x="1079392" y="3789128"/>
                </a:cubicBezTo>
                <a:cubicBezTo>
                  <a:pt x="1026853" y="3769315"/>
                  <a:pt x="996695" y="3717697"/>
                  <a:pt x="987763" y="3656930"/>
                </a:cubicBezTo>
                <a:cubicBezTo>
                  <a:pt x="943900" y="3685346"/>
                  <a:pt x="898437" y="3695225"/>
                  <a:pt x="854400" y="3723652"/>
                </a:cubicBezTo>
                <a:cubicBezTo>
                  <a:pt x="854400" y="3658863"/>
                  <a:pt x="789060" y="3535267"/>
                  <a:pt x="869102" y="3400237"/>
                </a:cubicBezTo>
                <a:cubicBezTo>
                  <a:pt x="905823" y="3342803"/>
                  <a:pt x="973047" y="3258718"/>
                  <a:pt x="1052587" y="3202692"/>
                </a:cubicBezTo>
                <a:lnTo>
                  <a:pt x="1019981" y="3246715"/>
                </a:lnTo>
                <a:cubicBezTo>
                  <a:pt x="977187" y="3318910"/>
                  <a:pt x="1012121" y="3384991"/>
                  <a:pt x="1012121" y="3419632"/>
                </a:cubicBezTo>
                <a:cubicBezTo>
                  <a:pt x="1035665" y="3404433"/>
                  <a:pt x="1059972" y="3399151"/>
                  <a:pt x="1083424" y="3383959"/>
                </a:cubicBezTo>
                <a:cubicBezTo>
                  <a:pt x="1088200" y="3416448"/>
                  <a:pt x="1104325" y="3444046"/>
                  <a:pt x="1132416" y="3454639"/>
                </a:cubicBezTo>
                <a:cubicBezTo>
                  <a:pt x="1175263" y="3479146"/>
                  <a:pt x="1221604" y="3503653"/>
                  <a:pt x="1220783" y="3618116"/>
                </a:cubicBezTo>
                <a:cubicBezTo>
                  <a:pt x="1306022" y="3550346"/>
                  <a:pt x="1296063" y="3555938"/>
                  <a:pt x="1336759" y="3465459"/>
                </a:cubicBezTo>
                <a:cubicBezTo>
                  <a:pt x="1340170" y="3446638"/>
                  <a:pt x="1355662" y="3399214"/>
                  <a:pt x="1359207" y="3351180"/>
                </a:cubicBezTo>
                <a:cubicBezTo>
                  <a:pt x="1418341" y="3367371"/>
                  <a:pt x="1411993" y="3379966"/>
                  <a:pt x="1463216" y="3467464"/>
                </a:cubicBezTo>
                <a:cubicBezTo>
                  <a:pt x="1507175" y="3414955"/>
                  <a:pt x="1462051" y="3314410"/>
                  <a:pt x="1447496" y="3283732"/>
                </a:cubicBezTo>
                <a:cubicBezTo>
                  <a:pt x="1420721" y="3233074"/>
                  <a:pt x="1390133" y="3194880"/>
                  <a:pt x="1355591" y="3168890"/>
                </a:cubicBezTo>
                <a:close/>
                <a:moveTo>
                  <a:pt x="803026" y="2861325"/>
                </a:moveTo>
                <a:lnTo>
                  <a:pt x="1689473" y="2861325"/>
                </a:lnTo>
                <a:lnTo>
                  <a:pt x="1482985" y="3141373"/>
                </a:lnTo>
                <a:lnTo>
                  <a:pt x="1009514" y="3141373"/>
                </a:lnTo>
                <a:lnTo>
                  <a:pt x="803026" y="2861325"/>
                </a:lnTo>
                <a:close/>
                <a:moveTo>
                  <a:pt x="1246249" y="1561260"/>
                </a:moveTo>
                <a:cubicBezTo>
                  <a:pt x="1301626" y="1561260"/>
                  <a:pt x="1346518" y="1606152"/>
                  <a:pt x="1346518" y="1661529"/>
                </a:cubicBezTo>
                <a:cubicBezTo>
                  <a:pt x="1346518" y="1716906"/>
                  <a:pt x="1301626" y="1761798"/>
                  <a:pt x="1246249" y="1761798"/>
                </a:cubicBezTo>
                <a:cubicBezTo>
                  <a:pt x="1190872" y="1761798"/>
                  <a:pt x="1145980" y="1716906"/>
                  <a:pt x="1145980" y="1661529"/>
                </a:cubicBezTo>
                <a:cubicBezTo>
                  <a:pt x="1145980" y="1606152"/>
                  <a:pt x="1190872" y="1561260"/>
                  <a:pt x="1246249" y="1561260"/>
                </a:cubicBezTo>
                <a:close/>
                <a:moveTo>
                  <a:pt x="1246249" y="1491754"/>
                </a:moveTo>
                <a:cubicBezTo>
                  <a:pt x="1152485" y="1491754"/>
                  <a:pt x="1076474" y="1567765"/>
                  <a:pt x="1076474" y="1661529"/>
                </a:cubicBezTo>
                <a:cubicBezTo>
                  <a:pt x="1076474" y="1755293"/>
                  <a:pt x="1152485" y="1831304"/>
                  <a:pt x="1246249" y="1831304"/>
                </a:cubicBezTo>
                <a:cubicBezTo>
                  <a:pt x="1340013" y="1831304"/>
                  <a:pt x="1416024" y="1755293"/>
                  <a:pt x="1416024" y="1661529"/>
                </a:cubicBezTo>
                <a:cubicBezTo>
                  <a:pt x="1416024" y="1567765"/>
                  <a:pt x="1340013" y="1491754"/>
                  <a:pt x="1246249" y="1491754"/>
                </a:cubicBezTo>
                <a:close/>
                <a:moveTo>
                  <a:pt x="1246249" y="738384"/>
                </a:moveTo>
                <a:cubicBezTo>
                  <a:pt x="1357003" y="738384"/>
                  <a:pt x="1446787" y="828168"/>
                  <a:pt x="1446787" y="938922"/>
                </a:cubicBezTo>
                <a:cubicBezTo>
                  <a:pt x="1446787" y="1049676"/>
                  <a:pt x="1357003" y="1139460"/>
                  <a:pt x="1246249" y="1139460"/>
                </a:cubicBezTo>
                <a:cubicBezTo>
                  <a:pt x="1135495" y="1139460"/>
                  <a:pt x="1045711" y="1049676"/>
                  <a:pt x="1045711" y="938922"/>
                </a:cubicBezTo>
                <a:cubicBezTo>
                  <a:pt x="1045711" y="828168"/>
                  <a:pt x="1135495" y="738384"/>
                  <a:pt x="1246249" y="738384"/>
                </a:cubicBezTo>
                <a:close/>
                <a:moveTo>
                  <a:pt x="1246249" y="599372"/>
                </a:moveTo>
                <a:cubicBezTo>
                  <a:pt x="1058721" y="599372"/>
                  <a:pt x="906699" y="751394"/>
                  <a:pt x="906699" y="938922"/>
                </a:cubicBezTo>
                <a:cubicBezTo>
                  <a:pt x="906699" y="1126450"/>
                  <a:pt x="1058721" y="1278472"/>
                  <a:pt x="1246249" y="1278472"/>
                </a:cubicBezTo>
                <a:cubicBezTo>
                  <a:pt x="1433777" y="1278472"/>
                  <a:pt x="1585799" y="1126450"/>
                  <a:pt x="1585799" y="938922"/>
                </a:cubicBezTo>
                <a:cubicBezTo>
                  <a:pt x="1585799" y="751394"/>
                  <a:pt x="1433777" y="599372"/>
                  <a:pt x="1246249" y="599372"/>
                </a:cubicBezTo>
                <a:close/>
                <a:moveTo>
                  <a:pt x="1235050" y="0"/>
                </a:moveTo>
                <a:lnTo>
                  <a:pt x="1229544" y="1036"/>
                </a:lnTo>
                <a:cubicBezTo>
                  <a:pt x="1489347" y="133873"/>
                  <a:pt x="1749649" y="461397"/>
                  <a:pt x="1891856" y="690361"/>
                </a:cubicBezTo>
                <a:cubicBezTo>
                  <a:pt x="2013592" y="919326"/>
                  <a:pt x="2102003" y="1246061"/>
                  <a:pt x="2096831" y="1529628"/>
                </a:cubicBezTo>
                <a:cubicBezTo>
                  <a:pt x="2096831" y="1659128"/>
                  <a:pt x="2058845" y="1842372"/>
                  <a:pt x="2003408" y="2031213"/>
                </a:cubicBezTo>
                <a:lnTo>
                  <a:pt x="2224895" y="2166573"/>
                </a:lnTo>
                <a:lnTo>
                  <a:pt x="2487611" y="2896728"/>
                </a:lnTo>
                <a:lnTo>
                  <a:pt x="1777602" y="2632742"/>
                </a:lnTo>
                <a:cubicBezTo>
                  <a:pt x="1749049" y="2692676"/>
                  <a:pt x="1721557" y="2743254"/>
                  <a:pt x="1697050" y="2780722"/>
                </a:cubicBezTo>
                <a:lnTo>
                  <a:pt x="789847" y="2780722"/>
                </a:lnTo>
                <a:cubicBezTo>
                  <a:pt x="765372" y="2743301"/>
                  <a:pt x="737918" y="2692803"/>
                  <a:pt x="709405" y="2632967"/>
                </a:cubicBezTo>
                <a:lnTo>
                  <a:pt x="0" y="2896728"/>
                </a:lnTo>
                <a:lnTo>
                  <a:pt x="262716" y="2166573"/>
                </a:lnTo>
                <a:lnTo>
                  <a:pt x="483603" y="2031579"/>
                </a:lnTo>
                <a:cubicBezTo>
                  <a:pt x="428102" y="1842611"/>
                  <a:pt x="390066" y="1659212"/>
                  <a:pt x="390066" y="1529628"/>
                </a:cubicBezTo>
                <a:cubicBezTo>
                  <a:pt x="384894" y="1246061"/>
                  <a:pt x="473305" y="919326"/>
                  <a:pt x="595041" y="690361"/>
                </a:cubicBezTo>
                <a:cubicBezTo>
                  <a:pt x="737248" y="461397"/>
                  <a:pt x="957359" y="97388"/>
                  <a:pt x="123505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40" name="TextBox 139">
            <a:extLst>
              <a:ext uri="{FF2B5EF4-FFF2-40B4-BE49-F238E27FC236}">
                <a16:creationId xmlns:a16="http://schemas.microsoft.com/office/drawing/2014/main" id="{122C7750-3716-4CBD-8535-0E2EF674E74B}"/>
              </a:ext>
            </a:extLst>
          </p:cNvPr>
          <p:cNvSpPr txBox="1"/>
          <p:nvPr/>
        </p:nvSpPr>
        <p:spPr>
          <a:xfrm>
            <a:off x="5344772" y="5089952"/>
            <a:ext cx="1411922" cy="507831"/>
          </a:xfrm>
          <a:prstGeom prst="rect">
            <a:avLst/>
          </a:prstGeom>
          <a:solidFill>
            <a:schemeClr val="accent5"/>
          </a:solidFill>
        </p:spPr>
        <p:txBody>
          <a:bodyPr wrap="square" rtlCol="0">
            <a:spAutoFit/>
          </a:bodyPr>
          <a:lstStyle/>
          <a:p>
            <a:pPr algn="ctr"/>
            <a:r>
              <a:rPr lang="en-US" altLang="ko-KR" sz="2700" b="1" dirty="0">
                <a:solidFill>
                  <a:schemeClr val="bg1"/>
                </a:solidFill>
                <a:cs typeface="Arial" pitchFamily="34" charset="0"/>
              </a:rPr>
              <a:t>START</a:t>
            </a:r>
            <a:endParaRPr lang="ko-KR" altLang="en-US" sz="2700" b="1" dirty="0">
              <a:solidFill>
                <a:schemeClr val="bg1"/>
              </a:solidFill>
              <a:cs typeface="Arial" pitchFamily="34" charset="0"/>
            </a:endParaRPr>
          </a:p>
        </p:txBody>
      </p:sp>
      <p:sp>
        <p:nvSpPr>
          <p:cNvPr id="141" name="Text Placeholder 12">
            <a:extLst>
              <a:ext uri="{FF2B5EF4-FFF2-40B4-BE49-F238E27FC236}">
                <a16:creationId xmlns:a16="http://schemas.microsoft.com/office/drawing/2014/main" id="{5FE90B82-3CEE-4F12-A7D7-074BA99C9B59}"/>
              </a:ext>
            </a:extLst>
          </p:cNvPr>
          <p:cNvSpPr txBox="1">
            <a:spLocks/>
          </p:cNvSpPr>
          <p:nvPr/>
        </p:nvSpPr>
        <p:spPr>
          <a:xfrm>
            <a:off x="4265855" y="3034732"/>
            <a:ext cx="396000" cy="288000"/>
          </a:xfrm>
          <a:prstGeom prst="rect">
            <a:avLst/>
          </a:prstGeom>
        </p:spPr>
        <p:txBody>
          <a:bodyPr lIns="0" tIns="0" rIns="0" bIns="0" anchor="ctr"/>
          <a:lstStyle>
            <a:lvl1pPr marL="0" indent="0" algn="l" defTabSz="914400" rtl="0" eaLnBrk="1" latinLnBrk="0" hangingPunct="1">
              <a:spcBef>
                <a:spcPct val="20000"/>
              </a:spcBef>
              <a:buFontTx/>
              <a:buNone/>
              <a:defRPr sz="3200" b="1"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endParaRPr lang="en-US" sz="2000" dirty="0">
              <a:solidFill>
                <a:schemeClr val="bg1"/>
              </a:solidFill>
              <a:cs typeface="Arial" pitchFamily="34" charset="0"/>
            </a:endParaRPr>
          </a:p>
        </p:txBody>
      </p:sp>
      <p:sp>
        <p:nvSpPr>
          <p:cNvPr id="142" name="Rectangle 141">
            <a:extLst>
              <a:ext uri="{FF2B5EF4-FFF2-40B4-BE49-F238E27FC236}">
                <a16:creationId xmlns:a16="http://schemas.microsoft.com/office/drawing/2014/main" id="{2F90C752-3FE0-47CD-B3AC-F0E6742778F1}"/>
              </a:ext>
            </a:extLst>
          </p:cNvPr>
          <p:cNvSpPr/>
          <p:nvPr/>
        </p:nvSpPr>
        <p:spPr>
          <a:xfrm>
            <a:off x="7307584" y="1327012"/>
            <a:ext cx="396000" cy="3960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43" name="Rectangle 142">
            <a:extLst>
              <a:ext uri="{FF2B5EF4-FFF2-40B4-BE49-F238E27FC236}">
                <a16:creationId xmlns:a16="http://schemas.microsoft.com/office/drawing/2014/main" id="{5C8896F9-E5FD-4264-8C54-512C5A1A91CF}"/>
              </a:ext>
            </a:extLst>
          </p:cNvPr>
          <p:cNvSpPr/>
          <p:nvPr/>
        </p:nvSpPr>
        <p:spPr>
          <a:xfrm>
            <a:off x="4108443" y="4715884"/>
            <a:ext cx="396000" cy="396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44" name="Text Placeholder 12">
            <a:extLst>
              <a:ext uri="{FF2B5EF4-FFF2-40B4-BE49-F238E27FC236}">
                <a16:creationId xmlns:a16="http://schemas.microsoft.com/office/drawing/2014/main" id="{D36FE2A5-A681-48DA-831B-B91408250BB1}"/>
              </a:ext>
            </a:extLst>
          </p:cNvPr>
          <p:cNvSpPr txBox="1">
            <a:spLocks/>
          </p:cNvSpPr>
          <p:nvPr/>
        </p:nvSpPr>
        <p:spPr>
          <a:xfrm>
            <a:off x="4108443" y="4769884"/>
            <a:ext cx="396000" cy="288000"/>
          </a:xfrm>
          <a:prstGeom prst="rect">
            <a:avLst/>
          </a:prstGeom>
        </p:spPr>
        <p:txBody>
          <a:bodyPr lIns="0" tIns="0" rIns="0" bIns="0" anchor="ctr"/>
          <a:lstStyle>
            <a:lvl1pPr marL="0" indent="0" algn="l" defTabSz="914400" rtl="0" eaLnBrk="1" latinLnBrk="0" hangingPunct="1">
              <a:spcBef>
                <a:spcPct val="20000"/>
              </a:spcBef>
              <a:buFontTx/>
              <a:buNone/>
              <a:defRPr sz="3200" b="1"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a:solidFill>
                  <a:schemeClr val="bg1"/>
                </a:solidFill>
                <a:cs typeface="Arial" pitchFamily="34" charset="0"/>
              </a:rPr>
              <a:t>2</a:t>
            </a:r>
          </a:p>
        </p:txBody>
      </p:sp>
      <p:sp>
        <p:nvSpPr>
          <p:cNvPr id="145" name="Rectangle 144">
            <a:extLst>
              <a:ext uri="{FF2B5EF4-FFF2-40B4-BE49-F238E27FC236}">
                <a16:creationId xmlns:a16="http://schemas.microsoft.com/office/drawing/2014/main" id="{F53D05C6-F645-4AE3-B9B0-98550FB6A43E}"/>
              </a:ext>
            </a:extLst>
          </p:cNvPr>
          <p:cNvSpPr/>
          <p:nvPr/>
        </p:nvSpPr>
        <p:spPr>
          <a:xfrm>
            <a:off x="7669354" y="4688073"/>
            <a:ext cx="396000" cy="3960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46" name="Text Placeholder 12">
            <a:extLst>
              <a:ext uri="{FF2B5EF4-FFF2-40B4-BE49-F238E27FC236}">
                <a16:creationId xmlns:a16="http://schemas.microsoft.com/office/drawing/2014/main" id="{E56627E8-374C-407C-94CC-956C158E9915}"/>
              </a:ext>
            </a:extLst>
          </p:cNvPr>
          <p:cNvSpPr txBox="1">
            <a:spLocks/>
          </p:cNvSpPr>
          <p:nvPr/>
        </p:nvSpPr>
        <p:spPr>
          <a:xfrm>
            <a:off x="7669354" y="4755422"/>
            <a:ext cx="396000" cy="288000"/>
          </a:xfrm>
          <a:prstGeom prst="rect">
            <a:avLst/>
          </a:prstGeom>
        </p:spPr>
        <p:txBody>
          <a:bodyPr lIns="0" tIns="0" rIns="0" bIns="0" anchor="ctr"/>
          <a:lstStyle>
            <a:lvl1pPr marL="0" indent="0" algn="l" defTabSz="914400" rtl="0" eaLnBrk="1" latinLnBrk="0" hangingPunct="1">
              <a:spcBef>
                <a:spcPct val="20000"/>
              </a:spcBef>
              <a:buFontTx/>
              <a:buNone/>
              <a:defRPr sz="3200" b="1"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a:solidFill>
                  <a:schemeClr val="bg1"/>
                </a:solidFill>
                <a:cs typeface="Arial" pitchFamily="34" charset="0"/>
              </a:rPr>
              <a:t>4</a:t>
            </a:r>
          </a:p>
        </p:txBody>
      </p:sp>
      <p:sp>
        <p:nvSpPr>
          <p:cNvPr id="147" name="Text Placeholder 12">
            <a:extLst>
              <a:ext uri="{FF2B5EF4-FFF2-40B4-BE49-F238E27FC236}">
                <a16:creationId xmlns:a16="http://schemas.microsoft.com/office/drawing/2014/main" id="{03CD51B0-A1F0-4A56-9B86-EAC804A430BC}"/>
              </a:ext>
            </a:extLst>
          </p:cNvPr>
          <p:cNvSpPr txBox="1">
            <a:spLocks/>
          </p:cNvSpPr>
          <p:nvPr/>
        </p:nvSpPr>
        <p:spPr>
          <a:xfrm>
            <a:off x="7307584" y="1381012"/>
            <a:ext cx="396000" cy="288000"/>
          </a:xfrm>
          <a:prstGeom prst="rect">
            <a:avLst/>
          </a:prstGeom>
        </p:spPr>
        <p:txBody>
          <a:bodyPr lIns="0" tIns="0" rIns="0" bIns="0" anchor="ctr"/>
          <a:lstStyle>
            <a:lvl1pPr marL="0" indent="0" algn="l" defTabSz="914400" rtl="0" eaLnBrk="1" latinLnBrk="0" hangingPunct="1">
              <a:spcBef>
                <a:spcPct val="20000"/>
              </a:spcBef>
              <a:buFontTx/>
              <a:buNone/>
              <a:defRPr sz="3200" b="1" kern="1200">
                <a:solidFill>
                  <a:schemeClr val="tx1">
                    <a:lumMod val="75000"/>
                    <a:lumOff val="2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a:solidFill>
                  <a:schemeClr val="bg1"/>
                </a:solidFill>
                <a:cs typeface="Arial" pitchFamily="34" charset="0"/>
              </a:rPr>
              <a:t>3</a:t>
            </a:r>
          </a:p>
        </p:txBody>
      </p:sp>
      <p:grpSp>
        <p:nvGrpSpPr>
          <p:cNvPr id="148" name="Group 147">
            <a:extLst>
              <a:ext uri="{FF2B5EF4-FFF2-40B4-BE49-F238E27FC236}">
                <a16:creationId xmlns:a16="http://schemas.microsoft.com/office/drawing/2014/main" id="{D2720C95-5D47-4D02-BBFB-8A79D5596733}"/>
              </a:ext>
            </a:extLst>
          </p:cNvPr>
          <p:cNvGrpSpPr/>
          <p:nvPr/>
        </p:nvGrpSpPr>
        <p:grpSpPr>
          <a:xfrm>
            <a:off x="1497279" y="1178753"/>
            <a:ext cx="3148148" cy="654017"/>
            <a:chOff x="3021856" y="4183295"/>
            <a:chExt cx="1992193" cy="654017"/>
          </a:xfrm>
        </p:grpSpPr>
        <p:sp>
          <p:nvSpPr>
            <p:cNvPr id="149" name="TextBox 148">
              <a:extLst>
                <a:ext uri="{FF2B5EF4-FFF2-40B4-BE49-F238E27FC236}">
                  <a16:creationId xmlns:a16="http://schemas.microsoft.com/office/drawing/2014/main" id="{A53EF1B9-8905-421A-B5A6-DD2E5A91C08F}"/>
                </a:ext>
              </a:extLst>
            </p:cNvPr>
            <p:cNvSpPr txBox="1"/>
            <p:nvPr/>
          </p:nvSpPr>
          <p:spPr>
            <a:xfrm>
              <a:off x="3021856" y="4560313"/>
              <a:ext cx="1886852" cy="276999"/>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a:t>
              </a:r>
              <a:endParaRPr lang="ko-KR" altLang="en-US" sz="1200" dirty="0">
                <a:solidFill>
                  <a:schemeClr val="tx1">
                    <a:lumMod val="75000"/>
                    <a:lumOff val="25000"/>
                  </a:schemeClr>
                </a:solidFill>
                <a:cs typeface="Arial" pitchFamily="34" charset="0"/>
              </a:endParaRPr>
            </a:p>
          </p:txBody>
        </p:sp>
        <p:sp>
          <p:nvSpPr>
            <p:cNvPr id="150" name="TextBox 149">
              <a:extLst>
                <a:ext uri="{FF2B5EF4-FFF2-40B4-BE49-F238E27FC236}">
                  <a16:creationId xmlns:a16="http://schemas.microsoft.com/office/drawing/2014/main" id="{B9B80EC3-D396-4713-BB85-EBBEBE37684A}"/>
                </a:ext>
              </a:extLst>
            </p:cNvPr>
            <p:cNvSpPr txBox="1"/>
            <p:nvPr/>
          </p:nvSpPr>
          <p:spPr>
            <a:xfrm>
              <a:off x="3309365" y="4183295"/>
              <a:ext cx="1704684" cy="338554"/>
            </a:xfrm>
            <a:prstGeom prst="rect">
              <a:avLst/>
            </a:prstGeom>
            <a:noFill/>
          </p:spPr>
          <p:txBody>
            <a:bodyPr vert="horz" wrap="square" rtlCol="0">
              <a:spAutoFit/>
            </a:bodyPr>
            <a:lstStyle/>
            <a:p>
              <a:pPr algn="ctr"/>
              <a:endParaRPr lang="en-US" sz="1600" b="1" dirty="0">
                <a:solidFill>
                  <a:srgbClr val="C00000"/>
                </a:solidFill>
                <a:latin typeface="Engravers MT" panose="02090707080505020304" pitchFamily="18" charset="0"/>
              </a:endParaRPr>
            </a:p>
          </p:txBody>
        </p:sp>
      </p:grpSp>
      <p:graphicFrame>
        <p:nvGraphicFramePr>
          <p:cNvPr id="151" name="Diagram 150"/>
          <p:cNvGraphicFramePr/>
          <p:nvPr>
            <p:extLst>
              <p:ext uri="{D42A27DB-BD31-4B8C-83A1-F6EECF244321}">
                <p14:modId xmlns:p14="http://schemas.microsoft.com/office/powerpoint/2010/main" val="3358611594"/>
              </p:ext>
            </p:extLst>
          </p:nvPr>
        </p:nvGraphicFramePr>
        <p:xfrm>
          <a:off x="2022130" y="4556290"/>
          <a:ext cx="1870862" cy="10031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52" name="Diagram 151"/>
          <p:cNvGraphicFramePr/>
          <p:nvPr>
            <p:extLst>
              <p:ext uri="{D42A27DB-BD31-4B8C-83A1-F6EECF244321}">
                <p14:modId xmlns:p14="http://schemas.microsoft.com/office/powerpoint/2010/main" val="134760999"/>
              </p:ext>
            </p:extLst>
          </p:nvPr>
        </p:nvGraphicFramePr>
        <p:xfrm>
          <a:off x="1825416" y="1136249"/>
          <a:ext cx="3181151" cy="82022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53" name="Rectangle 152">
            <a:extLst>
              <a:ext uri="{FF2B5EF4-FFF2-40B4-BE49-F238E27FC236}">
                <a16:creationId xmlns:a16="http://schemas.microsoft.com/office/drawing/2014/main" id="{DC7A0B2C-0B84-419F-9159-F1B5DF0FBB8B}"/>
              </a:ext>
            </a:extLst>
          </p:cNvPr>
          <p:cNvSpPr/>
          <p:nvPr/>
        </p:nvSpPr>
        <p:spPr>
          <a:xfrm>
            <a:off x="4440086" y="1341670"/>
            <a:ext cx="396000" cy="39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2700" dirty="0"/>
              <a:t>1</a:t>
            </a:r>
            <a:endParaRPr lang="ko-KR" altLang="en-US" sz="2700" dirty="0"/>
          </a:p>
        </p:txBody>
      </p:sp>
      <p:graphicFrame>
        <p:nvGraphicFramePr>
          <p:cNvPr id="154" name="Diagram 153"/>
          <p:cNvGraphicFramePr/>
          <p:nvPr>
            <p:extLst>
              <p:ext uri="{D42A27DB-BD31-4B8C-83A1-F6EECF244321}">
                <p14:modId xmlns:p14="http://schemas.microsoft.com/office/powerpoint/2010/main" val="858510880"/>
              </p:ext>
            </p:extLst>
          </p:nvPr>
        </p:nvGraphicFramePr>
        <p:xfrm>
          <a:off x="8091131" y="1144717"/>
          <a:ext cx="1959866" cy="822108"/>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155" name="Diagram 154"/>
          <p:cNvGraphicFramePr/>
          <p:nvPr>
            <p:extLst>
              <p:ext uri="{D42A27DB-BD31-4B8C-83A1-F6EECF244321}">
                <p14:modId xmlns:p14="http://schemas.microsoft.com/office/powerpoint/2010/main" val="649784709"/>
              </p:ext>
            </p:extLst>
          </p:nvPr>
        </p:nvGraphicFramePr>
        <p:xfrm>
          <a:off x="7756424" y="4461705"/>
          <a:ext cx="3100381" cy="982169"/>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pic>
        <p:nvPicPr>
          <p:cNvPr id="36" name="Picture 35"/>
          <p:cNvPicPr/>
          <p:nvPr/>
        </p:nvPicPr>
        <p:blipFill>
          <a:blip r:embed="rId23"/>
          <a:stretch>
            <a:fillRect/>
          </a:stretch>
        </p:blipFill>
        <p:spPr>
          <a:xfrm>
            <a:off x="1663262" y="2194671"/>
            <a:ext cx="3091077" cy="2334042"/>
          </a:xfrm>
          <a:prstGeom prst="rect">
            <a:avLst/>
          </a:prstGeom>
        </p:spPr>
      </p:pic>
      <p:pic>
        <p:nvPicPr>
          <p:cNvPr id="37" name="Picture 36"/>
          <p:cNvPicPr/>
          <p:nvPr/>
        </p:nvPicPr>
        <p:blipFill>
          <a:blip r:embed="rId24"/>
          <a:stretch>
            <a:fillRect/>
          </a:stretch>
        </p:blipFill>
        <p:spPr>
          <a:xfrm>
            <a:off x="7623483" y="2031579"/>
            <a:ext cx="2791847" cy="2497134"/>
          </a:xfrm>
          <a:prstGeom prst="rect">
            <a:avLst/>
          </a:prstGeom>
        </p:spPr>
      </p:pic>
    </p:spTree>
    <p:extLst>
      <p:ext uri="{BB962C8B-B14F-4D97-AF65-F5344CB8AC3E}">
        <p14:creationId xmlns:p14="http://schemas.microsoft.com/office/powerpoint/2010/main" val="8215660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calendar&#10;&#10;Description automatically generated">
            <a:extLst>
              <a:ext uri="{FF2B5EF4-FFF2-40B4-BE49-F238E27FC236}">
                <a16:creationId xmlns:a16="http://schemas.microsoft.com/office/drawing/2014/main" id="{CAD7FFB8-EB80-4A3B-AE0C-CF198A6418F2}"/>
              </a:ext>
              <a:ext uri="{C183D7F6-B498-43B3-948B-1728B52AA6E4}">
                <adec:decorative xmlns:adec="http://schemas.microsoft.com/office/drawing/2017/decorative" val="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271368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8748" y="982159"/>
            <a:ext cx="7218583" cy="4866380"/>
          </a:xfrm>
          <a:prstGeom prst="rect">
            <a:avLst/>
          </a:prstGeom>
        </p:spPr>
      </p:pic>
      <p:sp>
        <p:nvSpPr>
          <p:cNvPr id="6" name="Title 1"/>
          <p:cNvSpPr>
            <a:spLocks noGrp="1"/>
          </p:cNvSpPr>
          <p:nvPr>
            <p:ph type="ctrTitle"/>
          </p:nvPr>
        </p:nvSpPr>
        <p:spPr>
          <a:xfrm>
            <a:off x="2895623" y="2230253"/>
            <a:ext cx="6744831" cy="2024875"/>
          </a:xfrm>
        </p:spPr>
        <p:txBody>
          <a:bodyPr/>
          <a:lstStyle/>
          <a:p>
            <a:r>
              <a:rPr lang="en-US" b="1" dirty="0">
                <a:solidFill>
                  <a:srgbClr val="FFFF00"/>
                </a:solidFill>
                <a:effectLst>
                  <a:outerShdw blurRad="38100" dist="38100" dir="2700000" algn="tl">
                    <a:srgbClr val="000000">
                      <a:alpha val="43137"/>
                    </a:srgbClr>
                  </a:outerShdw>
                </a:effectLst>
                <a:latin typeface="Lucida Handwriting" panose="03010101010101010101" pitchFamily="66" charset="0"/>
              </a:rPr>
              <a:t>1. </a:t>
            </a:r>
            <a:br>
              <a:rPr lang="en-US" b="1" dirty="0">
                <a:solidFill>
                  <a:srgbClr val="FFFF00"/>
                </a:solidFill>
                <a:effectLst>
                  <a:outerShdw blurRad="38100" dist="38100" dir="2700000" algn="tl">
                    <a:srgbClr val="000000">
                      <a:alpha val="43137"/>
                    </a:srgbClr>
                  </a:outerShdw>
                </a:effectLst>
                <a:latin typeface="Lucida Handwriting" panose="03010101010101010101" pitchFamily="66" charset="0"/>
              </a:rPr>
            </a:br>
            <a:r>
              <a:rPr lang="en-US" b="1" dirty="0">
                <a:solidFill>
                  <a:srgbClr val="FFFF00"/>
                </a:solidFill>
                <a:effectLst>
                  <a:outerShdw blurRad="38100" dist="38100" dir="2700000" algn="tl">
                    <a:srgbClr val="000000">
                      <a:alpha val="43137"/>
                    </a:srgbClr>
                  </a:outerShdw>
                </a:effectLst>
                <a:latin typeface="Lucida Handwriting" panose="03010101010101010101" pitchFamily="66" charset="0"/>
              </a:rPr>
              <a:t>What is EDI?</a:t>
            </a:r>
            <a:endParaRPr lang="en-IN" b="1" dirty="0">
              <a:solidFill>
                <a:srgbClr val="FFFF00"/>
              </a:solidFill>
              <a:effectLst>
                <a:outerShdw blurRad="38100" dist="38100" dir="2700000" algn="tl">
                  <a:srgbClr val="000000">
                    <a:alpha val="43137"/>
                  </a:srgbClr>
                </a:outerShdw>
              </a:effectLst>
              <a:latin typeface="Lucida Handwriting" panose="03010101010101010101" pitchFamily="66" charset="0"/>
            </a:endParaRPr>
          </a:p>
        </p:txBody>
      </p:sp>
    </p:spTree>
    <p:extLst>
      <p:ext uri="{BB962C8B-B14F-4D97-AF65-F5344CB8AC3E}">
        <p14:creationId xmlns:p14="http://schemas.microsoft.com/office/powerpoint/2010/main" val="192760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5709" y="778928"/>
            <a:ext cx="8645776" cy="5431749"/>
          </a:xfrm>
          <a:prstGeom prst="rect">
            <a:avLst/>
          </a:prstGeom>
        </p:spPr>
      </p:pic>
    </p:spTree>
    <p:extLst>
      <p:ext uri="{BB962C8B-B14F-4D97-AF65-F5344CB8AC3E}">
        <p14:creationId xmlns:p14="http://schemas.microsoft.com/office/powerpoint/2010/main" val="1687991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6659" y="1014983"/>
            <a:ext cx="3908218" cy="416400"/>
          </a:xfrm>
        </p:spPr>
        <p:txBody>
          <a:bodyPr/>
          <a:lstStyle/>
          <a:p>
            <a:r>
              <a:rPr lang="en-US" sz="3200" b="1" spc="600" dirty="0">
                <a:solidFill>
                  <a:srgbClr val="FF0000"/>
                </a:solidFill>
                <a:effectLst>
                  <a:outerShdw blurRad="38100" dist="38100" dir="2700000" algn="tl">
                    <a:srgbClr val="000000">
                      <a:alpha val="43137"/>
                    </a:srgbClr>
                  </a:outerShdw>
                </a:effectLst>
                <a:latin typeface="Lucida Handwriting" panose="03010101010101010101" pitchFamily="66" charset="0"/>
              </a:rPr>
              <a:t>What is EDI?</a:t>
            </a:r>
            <a:endParaRPr lang="en-IN" sz="3200" b="1" spc="600" dirty="0">
              <a:solidFill>
                <a:srgbClr val="FF0000"/>
              </a:solidFill>
              <a:effectLst>
                <a:outerShdw blurRad="38100" dist="38100" dir="2700000" algn="tl">
                  <a:srgbClr val="000000">
                    <a:alpha val="43137"/>
                  </a:srgbClr>
                </a:outerShdw>
              </a:effectLst>
              <a:latin typeface="Lucida Handwriting" panose="03010101010101010101" pitchFamily="66" charset="0"/>
            </a:endParaRPr>
          </a:p>
        </p:txBody>
      </p:sp>
      <p:sp>
        <p:nvSpPr>
          <p:cNvPr id="3" name="Text Placeholder 2"/>
          <p:cNvSpPr>
            <a:spLocks noGrp="1"/>
          </p:cNvSpPr>
          <p:nvPr>
            <p:ph type="body" idx="1"/>
          </p:nvPr>
        </p:nvSpPr>
        <p:spPr>
          <a:xfrm>
            <a:off x="2121390" y="2022283"/>
            <a:ext cx="3998756" cy="4837350"/>
          </a:xfrm>
        </p:spPr>
        <p:txBody>
          <a:bodyPr/>
          <a:lstStyle/>
          <a:p>
            <a:pPr marL="135464" indent="0">
              <a:buNone/>
            </a:pPr>
            <a:r>
              <a:rPr lang="en-US" sz="2000" b="1" i="1" dirty="0">
                <a:solidFill>
                  <a:schemeClr val="tx1">
                    <a:lumMod val="90000"/>
                    <a:lumOff val="10000"/>
                  </a:schemeClr>
                </a:solidFill>
                <a:latin typeface="Consolas" panose="020B0609020204030204" pitchFamily="49" charset="0"/>
              </a:rPr>
              <a:t>“Electronic Data Interchange (EDI) is the computer-to-computer exchange of business documents in a standard electronic format between business partners.”</a:t>
            </a:r>
          </a:p>
          <a:p>
            <a:pPr marL="135464" indent="0" fontAlgn="base">
              <a:buNone/>
            </a:pPr>
            <a:endParaRPr lang="en-US" sz="1400" b="1" i="1" dirty="0">
              <a:solidFill>
                <a:schemeClr val="tx1">
                  <a:lumMod val="90000"/>
                  <a:lumOff val="10000"/>
                </a:schemeClr>
              </a:solidFill>
              <a:effectLst>
                <a:outerShdw blurRad="38100" dist="38100" dir="2700000" algn="tl">
                  <a:srgbClr val="000000">
                    <a:alpha val="43137"/>
                  </a:srgbClr>
                </a:outerShdw>
              </a:effectLst>
            </a:endParaRPr>
          </a:p>
          <a:p>
            <a:endParaRPr lang="en-US" sz="1400" dirty="0"/>
          </a:p>
          <a:p>
            <a:endParaRPr lang="en-IN" sz="12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64991">
            <a:off x="7454503" y="1756307"/>
            <a:ext cx="2553086" cy="2933279"/>
          </a:xfrm>
          <a:prstGeom prst="rect">
            <a:avLst/>
          </a:prstGeom>
        </p:spPr>
      </p:pic>
    </p:spTree>
    <p:extLst>
      <p:ext uri="{BB962C8B-B14F-4D97-AF65-F5344CB8AC3E}">
        <p14:creationId xmlns:p14="http://schemas.microsoft.com/office/powerpoint/2010/main" val="519401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1508" y="773929"/>
            <a:ext cx="8630924" cy="5418156"/>
          </a:xfrm>
          <a:prstGeom prst="rect">
            <a:avLst/>
          </a:prstGeom>
        </p:spPr>
      </p:pic>
      <p:sp>
        <p:nvSpPr>
          <p:cNvPr id="4" name="Google Shape;5155;p43"/>
          <p:cNvSpPr/>
          <p:nvPr/>
        </p:nvSpPr>
        <p:spPr>
          <a:xfrm>
            <a:off x="4916049" y="2575597"/>
            <a:ext cx="2273374" cy="2071100"/>
          </a:xfrm>
          <a:custGeom>
            <a:avLst/>
            <a:gdLst/>
            <a:ahLst/>
            <a:cxnLst/>
            <a:rect l="l" t="t" r="r" b="b"/>
            <a:pathLst>
              <a:path w="70750" h="64455" extrusionOk="0">
                <a:moveTo>
                  <a:pt x="35375" y="1"/>
                </a:moveTo>
                <a:cubicBezTo>
                  <a:pt x="27125" y="1"/>
                  <a:pt x="18875" y="3144"/>
                  <a:pt x="12573" y="9430"/>
                </a:cubicBezTo>
                <a:cubicBezTo>
                  <a:pt x="0" y="22034"/>
                  <a:pt x="0" y="42429"/>
                  <a:pt x="12573" y="55001"/>
                </a:cubicBezTo>
                <a:cubicBezTo>
                  <a:pt x="18875" y="61304"/>
                  <a:pt x="27125" y="64455"/>
                  <a:pt x="35375" y="64455"/>
                </a:cubicBezTo>
                <a:cubicBezTo>
                  <a:pt x="43625" y="64455"/>
                  <a:pt x="51874" y="61304"/>
                  <a:pt x="58177" y="55001"/>
                </a:cubicBezTo>
                <a:cubicBezTo>
                  <a:pt x="70749" y="42429"/>
                  <a:pt x="70749" y="22034"/>
                  <a:pt x="58177" y="9430"/>
                </a:cubicBezTo>
                <a:cubicBezTo>
                  <a:pt x="51874" y="3144"/>
                  <a:pt x="43625" y="1"/>
                  <a:pt x="3537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156;p43"/>
          <p:cNvSpPr/>
          <p:nvPr/>
        </p:nvSpPr>
        <p:spPr>
          <a:xfrm>
            <a:off x="4832601" y="2487458"/>
            <a:ext cx="2334426" cy="2334394"/>
          </a:xfrm>
          <a:custGeom>
            <a:avLst/>
            <a:gdLst/>
            <a:ahLst/>
            <a:cxnLst/>
            <a:rect l="l" t="t" r="r" b="b"/>
            <a:pathLst>
              <a:path w="72650" h="72649" extrusionOk="0">
                <a:moveTo>
                  <a:pt x="36325" y="349"/>
                </a:moveTo>
                <a:cubicBezTo>
                  <a:pt x="56150" y="349"/>
                  <a:pt x="72301" y="16500"/>
                  <a:pt x="72301" y="36325"/>
                </a:cubicBezTo>
                <a:cubicBezTo>
                  <a:pt x="72301" y="56149"/>
                  <a:pt x="56150" y="72300"/>
                  <a:pt x="36325" y="72300"/>
                </a:cubicBezTo>
                <a:cubicBezTo>
                  <a:pt x="16500" y="72300"/>
                  <a:pt x="349" y="56149"/>
                  <a:pt x="349" y="36325"/>
                </a:cubicBezTo>
                <a:cubicBezTo>
                  <a:pt x="349" y="16500"/>
                  <a:pt x="16500" y="349"/>
                  <a:pt x="36325" y="349"/>
                </a:cubicBezTo>
                <a:close/>
                <a:moveTo>
                  <a:pt x="36325" y="0"/>
                </a:moveTo>
                <a:cubicBezTo>
                  <a:pt x="31416" y="0"/>
                  <a:pt x="26666" y="982"/>
                  <a:pt x="22200" y="2851"/>
                </a:cubicBezTo>
                <a:cubicBezTo>
                  <a:pt x="17862" y="4687"/>
                  <a:pt x="13998" y="7316"/>
                  <a:pt x="10641" y="10641"/>
                </a:cubicBezTo>
                <a:cubicBezTo>
                  <a:pt x="7316" y="13966"/>
                  <a:pt x="4687" y="17862"/>
                  <a:pt x="2851" y="22200"/>
                </a:cubicBezTo>
                <a:cubicBezTo>
                  <a:pt x="982" y="26666"/>
                  <a:pt x="0" y="31416"/>
                  <a:pt x="0" y="36325"/>
                </a:cubicBezTo>
                <a:cubicBezTo>
                  <a:pt x="0" y="41233"/>
                  <a:pt x="982" y="45984"/>
                  <a:pt x="2851" y="50449"/>
                </a:cubicBezTo>
                <a:cubicBezTo>
                  <a:pt x="4687" y="54787"/>
                  <a:pt x="7316" y="58683"/>
                  <a:pt x="10641" y="62008"/>
                </a:cubicBezTo>
                <a:cubicBezTo>
                  <a:pt x="13966" y="65333"/>
                  <a:pt x="17862" y="67962"/>
                  <a:pt x="22200" y="69799"/>
                </a:cubicBezTo>
                <a:cubicBezTo>
                  <a:pt x="26666" y="71667"/>
                  <a:pt x="31416" y="72649"/>
                  <a:pt x="36325" y="72649"/>
                </a:cubicBezTo>
                <a:cubicBezTo>
                  <a:pt x="41234" y="72649"/>
                  <a:pt x="45984" y="71667"/>
                  <a:pt x="50449" y="69799"/>
                </a:cubicBezTo>
                <a:cubicBezTo>
                  <a:pt x="54788" y="67962"/>
                  <a:pt x="58683" y="65333"/>
                  <a:pt x="62008" y="62008"/>
                </a:cubicBezTo>
                <a:cubicBezTo>
                  <a:pt x="65334" y="58683"/>
                  <a:pt x="67962" y="54787"/>
                  <a:pt x="69799" y="50449"/>
                </a:cubicBezTo>
                <a:cubicBezTo>
                  <a:pt x="71667" y="45984"/>
                  <a:pt x="72649" y="41233"/>
                  <a:pt x="72649" y="36325"/>
                </a:cubicBezTo>
                <a:cubicBezTo>
                  <a:pt x="72649" y="31416"/>
                  <a:pt x="71667" y="26666"/>
                  <a:pt x="69799" y="22200"/>
                </a:cubicBezTo>
                <a:cubicBezTo>
                  <a:pt x="67962" y="17862"/>
                  <a:pt x="65334" y="13966"/>
                  <a:pt x="62008" y="10641"/>
                </a:cubicBezTo>
                <a:cubicBezTo>
                  <a:pt x="58683" y="7316"/>
                  <a:pt x="54788" y="4687"/>
                  <a:pt x="50449" y="2851"/>
                </a:cubicBezTo>
                <a:cubicBezTo>
                  <a:pt x="45984" y="982"/>
                  <a:pt x="41234" y="0"/>
                  <a:pt x="3632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157;p43"/>
          <p:cNvSpPr/>
          <p:nvPr/>
        </p:nvSpPr>
        <p:spPr>
          <a:xfrm>
            <a:off x="4474388" y="4060601"/>
            <a:ext cx="3080350" cy="895758"/>
          </a:xfrm>
          <a:custGeom>
            <a:avLst/>
            <a:gdLst/>
            <a:ahLst/>
            <a:cxnLst/>
            <a:rect l="l" t="t" r="r" b="b"/>
            <a:pathLst>
              <a:path w="95864" h="27877" extrusionOk="0">
                <a:moveTo>
                  <a:pt x="34067" y="0"/>
                </a:moveTo>
                <a:cubicBezTo>
                  <a:pt x="32123" y="0"/>
                  <a:pt x="30166" y="426"/>
                  <a:pt x="28535" y="1459"/>
                </a:cubicBezTo>
                <a:cubicBezTo>
                  <a:pt x="26286" y="2948"/>
                  <a:pt x="24956" y="5386"/>
                  <a:pt x="22993" y="7223"/>
                </a:cubicBezTo>
                <a:cubicBezTo>
                  <a:pt x="22074" y="8046"/>
                  <a:pt x="20934" y="8490"/>
                  <a:pt x="20079" y="9313"/>
                </a:cubicBezTo>
                <a:cubicBezTo>
                  <a:pt x="19161" y="10168"/>
                  <a:pt x="18749" y="11308"/>
                  <a:pt x="17482" y="11815"/>
                </a:cubicBezTo>
                <a:cubicBezTo>
                  <a:pt x="15329" y="12638"/>
                  <a:pt x="12827" y="12543"/>
                  <a:pt x="10547" y="12797"/>
                </a:cubicBezTo>
                <a:cubicBezTo>
                  <a:pt x="8457" y="13050"/>
                  <a:pt x="6335" y="13620"/>
                  <a:pt x="4561" y="14792"/>
                </a:cubicBezTo>
                <a:cubicBezTo>
                  <a:pt x="1743" y="16724"/>
                  <a:pt x="1" y="20429"/>
                  <a:pt x="2503" y="23374"/>
                </a:cubicBezTo>
                <a:cubicBezTo>
                  <a:pt x="3548" y="24546"/>
                  <a:pt x="5036" y="25211"/>
                  <a:pt x="6556" y="25749"/>
                </a:cubicBezTo>
                <a:cubicBezTo>
                  <a:pt x="12215" y="27664"/>
                  <a:pt x="18312" y="27877"/>
                  <a:pt x="24312" y="27877"/>
                </a:cubicBezTo>
                <a:cubicBezTo>
                  <a:pt x="24961" y="27877"/>
                  <a:pt x="25609" y="27874"/>
                  <a:pt x="26255" y="27871"/>
                </a:cubicBezTo>
                <a:cubicBezTo>
                  <a:pt x="40474" y="27871"/>
                  <a:pt x="54693" y="27839"/>
                  <a:pt x="68913" y="27808"/>
                </a:cubicBezTo>
                <a:cubicBezTo>
                  <a:pt x="75722" y="27808"/>
                  <a:pt x="82689" y="27744"/>
                  <a:pt x="89023" y="25338"/>
                </a:cubicBezTo>
                <a:cubicBezTo>
                  <a:pt x="92728" y="23881"/>
                  <a:pt x="95863" y="19954"/>
                  <a:pt x="91588" y="16819"/>
                </a:cubicBezTo>
                <a:cubicBezTo>
                  <a:pt x="90226" y="15805"/>
                  <a:pt x="88548" y="15393"/>
                  <a:pt x="86901" y="14918"/>
                </a:cubicBezTo>
                <a:cubicBezTo>
                  <a:pt x="85286" y="14475"/>
                  <a:pt x="83607" y="13937"/>
                  <a:pt x="82372" y="12765"/>
                </a:cubicBezTo>
                <a:cubicBezTo>
                  <a:pt x="81074" y="11530"/>
                  <a:pt x="80345" y="9693"/>
                  <a:pt x="78762" y="8806"/>
                </a:cubicBezTo>
                <a:cubicBezTo>
                  <a:pt x="78023" y="8382"/>
                  <a:pt x="77228" y="8246"/>
                  <a:pt x="76413" y="8246"/>
                </a:cubicBezTo>
                <a:cubicBezTo>
                  <a:pt x="75098" y="8246"/>
                  <a:pt x="73731" y="8601"/>
                  <a:pt x="72460" y="8680"/>
                </a:cubicBezTo>
                <a:cubicBezTo>
                  <a:pt x="72289" y="8689"/>
                  <a:pt x="72116" y="8693"/>
                  <a:pt x="71940" y="8693"/>
                </a:cubicBezTo>
                <a:cubicBezTo>
                  <a:pt x="70228" y="8693"/>
                  <a:pt x="68325" y="8269"/>
                  <a:pt x="66918" y="7350"/>
                </a:cubicBezTo>
                <a:cubicBezTo>
                  <a:pt x="64004" y="5418"/>
                  <a:pt x="62927" y="1047"/>
                  <a:pt x="59539" y="224"/>
                </a:cubicBezTo>
                <a:cubicBezTo>
                  <a:pt x="59176" y="136"/>
                  <a:pt x="58816" y="97"/>
                  <a:pt x="58459" y="97"/>
                </a:cubicBezTo>
                <a:cubicBezTo>
                  <a:pt x="56379" y="97"/>
                  <a:pt x="54372" y="1422"/>
                  <a:pt x="52318" y="2124"/>
                </a:cubicBezTo>
                <a:cubicBezTo>
                  <a:pt x="51215" y="2512"/>
                  <a:pt x="50205" y="2666"/>
                  <a:pt x="49236" y="2666"/>
                </a:cubicBezTo>
                <a:cubicBezTo>
                  <a:pt x="47118" y="2666"/>
                  <a:pt x="45194" y="1931"/>
                  <a:pt x="42912" y="1301"/>
                </a:cubicBezTo>
                <a:cubicBezTo>
                  <a:pt x="40506" y="636"/>
                  <a:pt x="37497" y="192"/>
                  <a:pt x="35027" y="34"/>
                </a:cubicBezTo>
                <a:cubicBezTo>
                  <a:pt x="34708" y="12"/>
                  <a:pt x="34388" y="0"/>
                  <a:pt x="34067"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158;p43"/>
          <p:cNvSpPr/>
          <p:nvPr/>
        </p:nvSpPr>
        <p:spPr>
          <a:xfrm>
            <a:off x="5088022" y="4177692"/>
            <a:ext cx="2056" cy="14267"/>
          </a:xfrm>
          <a:custGeom>
            <a:avLst/>
            <a:gdLst/>
            <a:ahLst/>
            <a:cxnLst/>
            <a:rect l="l" t="t" r="r" b="b"/>
            <a:pathLst>
              <a:path w="64" h="444" extrusionOk="0">
                <a:moveTo>
                  <a:pt x="32" y="0"/>
                </a:moveTo>
                <a:lnTo>
                  <a:pt x="32" y="0"/>
                </a:lnTo>
                <a:cubicBezTo>
                  <a:pt x="0" y="159"/>
                  <a:pt x="32" y="317"/>
                  <a:pt x="64" y="444"/>
                </a:cubicBezTo>
                <a:cubicBezTo>
                  <a:pt x="64" y="285"/>
                  <a:pt x="32" y="159"/>
                  <a:pt x="32" y="0"/>
                </a:cubicBezTo>
                <a:close/>
              </a:path>
            </a:pathLst>
          </a:custGeom>
          <a:solidFill>
            <a:srgbClr val="63A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159;p43"/>
          <p:cNvSpPr/>
          <p:nvPr/>
        </p:nvSpPr>
        <p:spPr>
          <a:xfrm>
            <a:off x="5077836" y="4179716"/>
            <a:ext cx="16323" cy="79399"/>
          </a:xfrm>
          <a:custGeom>
            <a:avLst/>
            <a:gdLst/>
            <a:ahLst/>
            <a:cxnLst/>
            <a:rect l="l" t="t" r="r" b="b"/>
            <a:pathLst>
              <a:path w="508" h="2471" extrusionOk="0">
                <a:moveTo>
                  <a:pt x="1" y="1"/>
                </a:moveTo>
                <a:lnTo>
                  <a:pt x="1" y="1"/>
                </a:lnTo>
                <a:cubicBezTo>
                  <a:pt x="32" y="824"/>
                  <a:pt x="96" y="1647"/>
                  <a:pt x="159" y="2471"/>
                </a:cubicBezTo>
                <a:lnTo>
                  <a:pt x="507" y="2439"/>
                </a:lnTo>
                <a:cubicBezTo>
                  <a:pt x="444" y="1806"/>
                  <a:pt x="412" y="1141"/>
                  <a:pt x="381" y="476"/>
                </a:cubicBezTo>
                <a:cubicBezTo>
                  <a:pt x="254" y="317"/>
                  <a:pt x="127" y="159"/>
                  <a:pt x="1" y="1"/>
                </a:cubicBezTo>
                <a:close/>
              </a:path>
            </a:pathLst>
          </a:custGeom>
          <a:solidFill>
            <a:srgbClr val="63A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160;p43"/>
          <p:cNvSpPr/>
          <p:nvPr/>
        </p:nvSpPr>
        <p:spPr>
          <a:xfrm>
            <a:off x="5443151" y="3474536"/>
            <a:ext cx="4113" cy="9190"/>
          </a:xfrm>
          <a:custGeom>
            <a:avLst/>
            <a:gdLst/>
            <a:ahLst/>
            <a:cxnLst/>
            <a:rect l="l" t="t" r="r" b="b"/>
            <a:pathLst>
              <a:path w="128" h="286" extrusionOk="0">
                <a:moveTo>
                  <a:pt x="96" y="0"/>
                </a:moveTo>
                <a:cubicBezTo>
                  <a:pt x="64" y="95"/>
                  <a:pt x="33" y="190"/>
                  <a:pt x="1" y="285"/>
                </a:cubicBezTo>
                <a:cubicBezTo>
                  <a:pt x="64" y="285"/>
                  <a:pt x="96" y="285"/>
                  <a:pt x="128" y="253"/>
                </a:cubicBezTo>
                <a:lnTo>
                  <a:pt x="96" y="0"/>
                </a:lnTo>
                <a:close/>
              </a:path>
            </a:pathLst>
          </a:custGeom>
          <a:solidFill>
            <a:srgbClr val="63A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161;p43"/>
          <p:cNvSpPr/>
          <p:nvPr/>
        </p:nvSpPr>
        <p:spPr>
          <a:xfrm>
            <a:off x="5090047" y="4191926"/>
            <a:ext cx="4113" cy="8194"/>
          </a:xfrm>
          <a:custGeom>
            <a:avLst/>
            <a:gdLst/>
            <a:ahLst/>
            <a:cxnLst/>
            <a:rect l="l" t="t" r="r" b="b"/>
            <a:pathLst>
              <a:path w="128" h="255" extrusionOk="0">
                <a:moveTo>
                  <a:pt x="1" y="1"/>
                </a:moveTo>
                <a:cubicBezTo>
                  <a:pt x="1" y="32"/>
                  <a:pt x="1" y="64"/>
                  <a:pt x="1" y="96"/>
                </a:cubicBezTo>
                <a:cubicBezTo>
                  <a:pt x="32" y="127"/>
                  <a:pt x="64" y="191"/>
                  <a:pt x="127" y="254"/>
                </a:cubicBezTo>
                <a:cubicBezTo>
                  <a:pt x="64" y="159"/>
                  <a:pt x="32" y="64"/>
                  <a:pt x="1" y="1"/>
                </a:cubicBezTo>
                <a:close/>
              </a:path>
            </a:pathLst>
          </a:custGeom>
          <a:solidFill>
            <a:srgbClr val="7AC6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162;p43"/>
          <p:cNvSpPr/>
          <p:nvPr/>
        </p:nvSpPr>
        <p:spPr>
          <a:xfrm>
            <a:off x="5197915" y="2983037"/>
            <a:ext cx="271745" cy="379581"/>
          </a:xfrm>
          <a:custGeom>
            <a:avLst/>
            <a:gdLst/>
            <a:ahLst/>
            <a:cxnLst/>
            <a:rect l="l" t="t" r="r" b="b"/>
            <a:pathLst>
              <a:path w="8457" h="11813" extrusionOk="0">
                <a:moveTo>
                  <a:pt x="4339" y="0"/>
                </a:moveTo>
                <a:cubicBezTo>
                  <a:pt x="3706" y="1267"/>
                  <a:pt x="3104" y="2597"/>
                  <a:pt x="2566" y="3990"/>
                </a:cubicBezTo>
                <a:cubicBezTo>
                  <a:pt x="1616" y="6429"/>
                  <a:pt x="761" y="8994"/>
                  <a:pt x="1" y="11813"/>
                </a:cubicBezTo>
                <a:cubicBezTo>
                  <a:pt x="159" y="11686"/>
                  <a:pt x="317" y="11591"/>
                  <a:pt x="507" y="11464"/>
                </a:cubicBezTo>
                <a:cubicBezTo>
                  <a:pt x="666" y="11369"/>
                  <a:pt x="824" y="11274"/>
                  <a:pt x="1014" y="11148"/>
                </a:cubicBezTo>
                <a:cubicBezTo>
                  <a:pt x="3294" y="9564"/>
                  <a:pt x="5764" y="8266"/>
                  <a:pt x="8330" y="7252"/>
                </a:cubicBezTo>
                <a:cubicBezTo>
                  <a:pt x="8425" y="6809"/>
                  <a:pt x="8456" y="6366"/>
                  <a:pt x="8298" y="5890"/>
                </a:cubicBezTo>
                <a:cubicBezTo>
                  <a:pt x="7886" y="4624"/>
                  <a:pt x="6904" y="4750"/>
                  <a:pt x="6144" y="3990"/>
                </a:cubicBezTo>
                <a:cubicBezTo>
                  <a:pt x="5258" y="3104"/>
                  <a:pt x="6018" y="1330"/>
                  <a:pt x="5004" y="443"/>
                </a:cubicBezTo>
                <a:cubicBezTo>
                  <a:pt x="4783" y="253"/>
                  <a:pt x="4529" y="127"/>
                  <a:pt x="4339"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163;p43"/>
          <p:cNvSpPr/>
          <p:nvPr/>
        </p:nvSpPr>
        <p:spPr>
          <a:xfrm>
            <a:off x="4960810" y="2976129"/>
            <a:ext cx="365347" cy="599175"/>
          </a:xfrm>
          <a:custGeom>
            <a:avLst/>
            <a:gdLst/>
            <a:ahLst/>
            <a:cxnLst/>
            <a:rect l="l" t="t" r="r" b="b"/>
            <a:pathLst>
              <a:path w="11370" h="18647" extrusionOk="0">
                <a:moveTo>
                  <a:pt x="10786" y="1"/>
                </a:moveTo>
                <a:cubicBezTo>
                  <a:pt x="9666" y="1"/>
                  <a:pt x="8685" y="956"/>
                  <a:pt x="7981" y="1957"/>
                </a:cubicBezTo>
                <a:cubicBezTo>
                  <a:pt x="7443" y="2717"/>
                  <a:pt x="6715" y="2812"/>
                  <a:pt x="5923" y="2844"/>
                </a:cubicBezTo>
                <a:cubicBezTo>
                  <a:pt x="5670" y="2844"/>
                  <a:pt x="5415" y="2833"/>
                  <a:pt x="5164" y="2833"/>
                </a:cubicBezTo>
                <a:cubicBezTo>
                  <a:pt x="4250" y="2833"/>
                  <a:pt x="3393" y="2970"/>
                  <a:pt x="2946" y="4237"/>
                </a:cubicBezTo>
                <a:cubicBezTo>
                  <a:pt x="2281" y="6042"/>
                  <a:pt x="3073" y="7879"/>
                  <a:pt x="1616" y="9431"/>
                </a:cubicBezTo>
                <a:cubicBezTo>
                  <a:pt x="1014" y="10032"/>
                  <a:pt x="254" y="10539"/>
                  <a:pt x="1" y="11363"/>
                </a:cubicBezTo>
                <a:cubicBezTo>
                  <a:pt x="2218" y="13421"/>
                  <a:pt x="4118" y="15923"/>
                  <a:pt x="5448" y="18646"/>
                </a:cubicBezTo>
                <a:cubicBezTo>
                  <a:pt x="5891" y="16525"/>
                  <a:pt x="6335" y="14561"/>
                  <a:pt x="6841" y="12661"/>
                </a:cubicBezTo>
                <a:lnTo>
                  <a:pt x="6746" y="12566"/>
                </a:lnTo>
                <a:lnTo>
                  <a:pt x="6841" y="12471"/>
                </a:lnTo>
                <a:cubicBezTo>
                  <a:pt x="6620" y="9209"/>
                  <a:pt x="5828" y="6042"/>
                  <a:pt x="4466" y="3065"/>
                </a:cubicBezTo>
                <a:lnTo>
                  <a:pt x="4783" y="2907"/>
                </a:lnTo>
                <a:cubicBezTo>
                  <a:pt x="6049" y="5694"/>
                  <a:pt x="6841" y="8607"/>
                  <a:pt x="7126" y="11648"/>
                </a:cubicBezTo>
                <a:cubicBezTo>
                  <a:pt x="7886" y="8924"/>
                  <a:pt x="8710" y="6454"/>
                  <a:pt x="9628" y="4079"/>
                </a:cubicBezTo>
                <a:cubicBezTo>
                  <a:pt x="10166" y="2685"/>
                  <a:pt x="10768" y="1355"/>
                  <a:pt x="11370" y="88"/>
                </a:cubicBezTo>
                <a:cubicBezTo>
                  <a:pt x="11172" y="28"/>
                  <a:pt x="10977" y="1"/>
                  <a:pt x="10786"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164;p43"/>
          <p:cNvSpPr/>
          <p:nvPr/>
        </p:nvSpPr>
        <p:spPr>
          <a:xfrm>
            <a:off x="5084970" y="3713666"/>
            <a:ext cx="292084" cy="464058"/>
          </a:xfrm>
          <a:custGeom>
            <a:avLst/>
            <a:gdLst/>
            <a:ahLst/>
            <a:cxnLst/>
            <a:rect l="l" t="t" r="r" b="b"/>
            <a:pathLst>
              <a:path w="9090" h="14442" extrusionOk="0">
                <a:moveTo>
                  <a:pt x="9089" y="0"/>
                </a:moveTo>
                <a:cubicBezTo>
                  <a:pt x="5922" y="855"/>
                  <a:pt x="2977" y="2407"/>
                  <a:pt x="507" y="4529"/>
                </a:cubicBezTo>
                <a:cubicBezTo>
                  <a:pt x="127" y="7949"/>
                  <a:pt x="0" y="11274"/>
                  <a:pt x="127" y="14441"/>
                </a:cubicBezTo>
                <a:cubicBezTo>
                  <a:pt x="285" y="13618"/>
                  <a:pt x="1394" y="12605"/>
                  <a:pt x="1742" y="12066"/>
                </a:cubicBezTo>
                <a:cubicBezTo>
                  <a:pt x="2756" y="10546"/>
                  <a:pt x="3927" y="9374"/>
                  <a:pt x="5257" y="8171"/>
                </a:cubicBezTo>
                <a:cubicBezTo>
                  <a:pt x="5859" y="7633"/>
                  <a:pt x="6366" y="6872"/>
                  <a:pt x="6207" y="6081"/>
                </a:cubicBezTo>
                <a:cubicBezTo>
                  <a:pt x="6112" y="5574"/>
                  <a:pt x="5764" y="5162"/>
                  <a:pt x="5732" y="4656"/>
                </a:cubicBezTo>
                <a:cubicBezTo>
                  <a:pt x="5606" y="3231"/>
                  <a:pt x="7253" y="2534"/>
                  <a:pt x="8139" y="1774"/>
                </a:cubicBezTo>
                <a:cubicBezTo>
                  <a:pt x="8773" y="1235"/>
                  <a:pt x="9026" y="634"/>
                  <a:pt x="9089"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165;p43"/>
          <p:cNvSpPr/>
          <p:nvPr/>
        </p:nvSpPr>
        <p:spPr>
          <a:xfrm>
            <a:off x="5102257" y="3483694"/>
            <a:ext cx="340926" cy="360237"/>
          </a:xfrm>
          <a:custGeom>
            <a:avLst/>
            <a:gdLst/>
            <a:ahLst/>
            <a:cxnLst/>
            <a:rect l="l" t="t" r="r" b="b"/>
            <a:pathLst>
              <a:path w="10610" h="11211" extrusionOk="0">
                <a:moveTo>
                  <a:pt x="10610" y="0"/>
                </a:moveTo>
                <a:lnTo>
                  <a:pt x="10610" y="0"/>
                </a:lnTo>
                <a:cubicBezTo>
                  <a:pt x="7316" y="570"/>
                  <a:pt x="4054" y="1805"/>
                  <a:pt x="1236" y="3610"/>
                </a:cubicBezTo>
                <a:cubicBezTo>
                  <a:pt x="1109" y="4275"/>
                  <a:pt x="982" y="4909"/>
                  <a:pt x="856" y="5606"/>
                </a:cubicBezTo>
                <a:cubicBezTo>
                  <a:pt x="507" y="7506"/>
                  <a:pt x="222" y="9374"/>
                  <a:pt x="1" y="11211"/>
                </a:cubicBezTo>
                <a:cubicBezTo>
                  <a:pt x="2503" y="9121"/>
                  <a:pt x="5416" y="7601"/>
                  <a:pt x="8583" y="6777"/>
                </a:cubicBezTo>
                <a:cubicBezTo>
                  <a:pt x="8551" y="6239"/>
                  <a:pt x="8425" y="5637"/>
                  <a:pt x="8298" y="5004"/>
                </a:cubicBezTo>
                <a:cubicBezTo>
                  <a:pt x="7918" y="3230"/>
                  <a:pt x="9565" y="2122"/>
                  <a:pt x="10293" y="760"/>
                </a:cubicBezTo>
                <a:cubicBezTo>
                  <a:pt x="10451" y="507"/>
                  <a:pt x="10546" y="253"/>
                  <a:pt x="10610"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166;p43"/>
          <p:cNvSpPr/>
          <p:nvPr/>
        </p:nvSpPr>
        <p:spPr>
          <a:xfrm>
            <a:off x="5144993" y="3230297"/>
            <a:ext cx="316505" cy="355193"/>
          </a:xfrm>
          <a:custGeom>
            <a:avLst/>
            <a:gdLst/>
            <a:ahLst/>
            <a:cxnLst/>
            <a:rect l="l" t="t" r="r" b="b"/>
            <a:pathLst>
              <a:path w="9850" h="11054" extrusionOk="0">
                <a:moveTo>
                  <a:pt x="9850" y="1"/>
                </a:moveTo>
                <a:lnTo>
                  <a:pt x="9850" y="1"/>
                </a:lnTo>
                <a:cubicBezTo>
                  <a:pt x="7380" y="982"/>
                  <a:pt x="5036" y="2249"/>
                  <a:pt x="2851" y="3738"/>
                </a:cubicBezTo>
                <a:cubicBezTo>
                  <a:pt x="2661" y="3864"/>
                  <a:pt x="2471" y="3991"/>
                  <a:pt x="2344" y="4086"/>
                </a:cubicBezTo>
                <a:cubicBezTo>
                  <a:pt x="2028" y="4276"/>
                  <a:pt x="1774" y="4434"/>
                  <a:pt x="1489" y="4688"/>
                </a:cubicBezTo>
                <a:cubicBezTo>
                  <a:pt x="951" y="6683"/>
                  <a:pt x="476" y="8773"/>
                  <a:pt x="1" y="11053"/>
                </a:cubicBezTo>
                <a:cubicBezTo>
                  <a:pt x="2851" y="9280"/>
                  <a:pt x="6050" y="8076"/>
                  <a:pt x="9343" y="7506"/>
                </a:cubicBezTo>
                <a:lnTo>
                  <a:pt x="9375" y="7601"/>
                </a:lnTo>
                <a:cubicBezTo>
                  <a:pt x="9470" y="7126"/>
                  <a:pt x="9438" y="6651"/>
                  <a:pt x="9216" y="6208"/>
                </a:cubicBezTo>
                <a:cubicBezTo>
                  <a:pt x="8710" y="5131"/>
                  <a:pt x="7570" y="4624"/>
                  <a:pt x="8076" y="3294"/>
                </a:cubicBezTo>
                <a:cubicBezTo>
                  <a:pt x="8488" y="2217"/>
                  <a:pt x="9407" y="1141"/>
                  <a:pt x="9850"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67;p43"/>
          <p:cNvSpPr/>
          <p:nvPr/>
        </p:nvSpPr>
        <p:spPr>
          <a:xfrm>
            <a:off x="4898730" y="3354457"/>
            <a:ext cx="234085" cy="825291"/>
          </a:xfrm>
          <a:custGeom>
            <a:avLst/>
            <a:gdLst/>
            <a:ahLst/>
            <a:cxnLst/>
            <a:rect l="l" t="t" r="r" b="b"/>
            <a:pathLst>
              <a:path w="7285" h="25684" extrusionOk="0">
                <a:moveTo>
                  <a:pt x="1838" y="0"/>
                </a:moveTo>
                <a:cubicBezTo>
                  <a:pt x="1774" y="380"/>
                  <a:pt x="1774" y="792"/>
                  <a:pt x="1838" y="1204"/>
                </a:cubicBezTo>
                <a:cubicBezTo>
                  <a:pt x="1901" y="1900"/>
                  <a:pt x="2028" y="2629"/>
                  <a:pt x="2249" y="3294"/>
                </a:cubicBezTo>
                <a:cubicBezTo>
                  <a:pt x="2471" y="4022"/>
                  <a:pt x="2978" y="4782"/>
                  <a:pt x="2883" y="5574"/>
                </a:cubicBezTo>
                <a:cubicBezTo>
                  <a:pt x="2819" y="6302"/>
                  <a:pt x="2249" y="6841"/>
                  <a:pt x="1711" y="7379"/>
                </a:cubicBezTo>
                <a:cubicBezTo>
                  <a:pt x="634" y="8456"/>
                  <a:pt x="191" y="10134"/>
                  <a:pt x="793" y="11591"/>
                </a:cubicBezTo>
                <a:cubicBezTo>
                  <a:pt x="1204" y="12509"/>
                  <a:pt x="2249" y="13491"/>
                  <a:pt x="1964" y="14600"/>
                </a:cubicBezTo>
                <a:cubicBezTo>
                  <a:pt x="1838" y="15201"/>
                  <a:pt x="1268" y="15581"/>
                  <a:pt x="983" y="16120"/>
                </a:cubicBezTo>
                <a:cubicBezTo>
                  <a:pt x="1" y="17861"/>
                  <a:pt x="1426" y="19952"/>
                  <a:pt x="2344" y="21345"/>
                </a:cubicBezTo>
                <a:cubicBezTo>
                  <a:pt x="3358" y="22865"/>
                  <a:pt x="4466" y="24259"/>
                  <a:pt x="5575" y="25684"/>
                </a:cubicBezTo>
                <a:cubicBezTo>
                  <a:pt x="5448" y="22517"/>
                  <a:pt x="5575" y="19223"/>
                  <a:pt x="5923" y="15835"/>
                </a:cubicBezTo>
                <a:lnTo>
                  <a:pt x="5828" y="15835"/>
                </a:lnTo>
                <a:cubicBezTo>
                  <a:pt x="5638" y="14948"/>
                  <a:pt x="5321" y="14061"/>
                  <a:pt x="4846" y="13269"/>
                </a:cubicBezTo>
                <a:cubicBezTo>
                  <a:pt x="4308" y="12319"/>
                  <a:pt x="3611" y="11496"/>
                  <a:pt x="2914" y="10704"/>
                </a:cubicBezTo>
                <a:cubicBezTo>
                  <a:pt x="2408" y="10103"/>
                  <a:pt x="1869" y="9533"/>
                  <a:pt x="1331" y="8962"/>
                </a:cubicBezTo>
                <a:lnTo>
                  <a:pt x="1584" y="8741"/>
                </a:lnTo>
                <a:cubicBezTo>
                  <a:pt x="2123" y="9311"/>
                  <a:pt x="2661" y="9881"/>
                  <a:pt x="3168" y="10483"/>
                </a:cubicBezTo>
                <a:cubicBezTo>
                  <a:pt x="3865" y="11274"/>
                  <a:pt x="4593" y="12129"/>
                  <a:pt x="5163" y="13111"/>
                </a:cubicBezTo>
                <a:cubicBezTo>
                  <a:pt x="5511" y="13713"/>
                  <a:pt x="5796" y="14378"/>
                  <a:pt x="6018" y="15075"/>
                </a:cubicBezTo>
                <a:cubicBezTo>
                  <a:pt x="6208" y="13269"/>
                  <a:pt x="6493" y="11433"/>
                  <a:pt x="6841" y="9533"/>
                </a:cubicBezTo>
                <a:cubicBezTo>
                  <a:pt x="6968" y="8836"/>
                  <a:pt x="7126" y="8107"/>
                  <a:pt x="7253" y="7442"/>
                </a:cubicBezTo>
                <a:lnTo>
                  <a:pt x="7253" y="7411"/>
                </a:lnTo>
                <a:cubicBezTo>
                  <a:pt x="7253" y="7411"/>
                  <a:pt x="7253" y="7379"/>
                  <a:pt x="7285" y="7347"/>
                </a:cubicBezTo>
                <a:lnTo>
                  <a:pt x="7285" y="7347"/>
                </a:lnTo>
                <a:lnTo>
                  <a:pt x="7221" y="7379"/>
                </a:lnTo>
                <a:cubicBezTo>
                  <a:pt x="5923" y="4592"/>
                  <a:pt x="4055" y="2059"/>
                  <a:pt x="1838"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168;p43"/>
          <p:cNvSpPr/>
          <p:nvPr/>
        </p:nvSpPr>
        <p:spPr>
          <a:xfrm>
            <a:off x="5073755" y="3852061"/>
            <a:ext cx="27538" cy="342950"/>
          </a:xfrm>
          <a:custGeom>
            <a:avLst/>
            <a:gdLst/>
            <a:ahLst/>
            <a:cxnLst/>
            <a:rect l="l" t="t" r="r" b="b"/>
            <a:pathLst>
              <a:path w="857" h="10673" extrusionOk="0">
                <a:moveTo>
                  <a:pt x="666" y="0"/>
                </a:moveTo>
                <a:cubicBezTo>
                  <a:pt x="698" y="95"/>
                  <a:pt x="729" y="190"/>
                  <a:pt x="729" y="285"/>
                </a:cubicBezTo>
                <a:lnTo>
                  <a:pt x="476" y="349"/>
                </a:lnTo>
                <a:cubicBezTo>
                  <a:pt x="128" y="3737"/>
                  <a:pt x="1" y="7031"/>
                  <a:pt x="128" y="10198"/>
                </a:cubicBezTo>
                <a:cubicBezTo>
                  <a:pt x="254" y="10356"/>
                  <a:pt x="381" y="10514"/>
                  <a:pt x="508" y="10673"/>
                </a:cubicBezTo>
                <a:cubicBezTo>
                  <a:pt x="508" y="10641"/>
                  <a:pt x="508" y="10609"/>
                  <a:pt x="508" y="10578"/>
                </a:cubicBezTo>
                <a:cubicBezTo>
                  <a:pt x="444" y="10419"/>
                  <a:pt x="444" y="10293"/>
                  <a:pt x="476" y="10134"/>
                </a:cubicBezTo>
                <a:cubicBezTo>
                  <a:pt x="349" y="6967"/>
                  <a:pt x="476" y="3642"/>
                  <a:pt x="856" y="222"/>
                </a:cubicBezTo>
                <a:lnTo>
                  <a:pt x="666" y="0"/>
                </a:ln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69;p43"/>
          <p:cNvSpPr/>
          <p:nvPr/>
        </p:nvSpPr>
        <p:spPr>
          <a:xfrm>
            <a:off x="5177575" y="3376821"/>
            <a:ext cx="4081" cy="6137"/>
          </a:xfrm>
          <a:custGeom>
            <a:avLst/>
            <a:gdLst/>
            <a:ahLst/>
            <a:cxnLst/>
            <a:rect l="l" t="t" r="r" b="b"/>
            <a:pathLst>
              <a:path w="127" h="191" extrusionOk="0">
                <a:moveTo>
                  <a:pt x="95" y="1"/>
                </a:moveTo>
                <a:lnTo>
                  <a:pt x="0" y="96"/>
                </a:lnTo>
                <a:lnTo>
                  <a:pt x="95" y="191"/>
                </a:lnTo>
                <a:cubicBezTo>
                  <a:pt x="95" y="159"/>
                  <a:pt x="127" y="96"/>
                  <a:pt x="127" y="33"/>
                </a:cubicBezTo>
                <a:lnTo>
                  <a:pt x="95" y="33"/>
                </a:lnTo>
                <a:cubicBezTo>
                  <a:pt x="95" y="33"/>
                  <a:pt x="95" y="1"/>
                  <a:pt x="9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170;p43"/>
          <p:cNvSpPr/>
          <p:nvPr/>
        </p:nvSpPr>
        <p:spPr>
          <a:xfrm>
            <a:off x="5131787" y="3592559"/>
            <a:ext cx="32" cy="1060"/>
          </a:xfrm>
          <a:custGeom>
            <a:avLst/>
            <a:gdLst/>
            <a:ahLst/>
            <a:cxnLst/>
            <a:rect l="l" t="t" r="r" b="b"/>
            <a:pathLst>
              <a:path w="1" h="33" extrusionOk="0">
                <a:moveTo>
                  <a:pt x="0" y="32"/>
                </a:moveTo>
                <a:lnTo>
                  <a:pt x="0" y="32"/>
                </a:lnTo>
                <a:lnTo>
                  <a:pt x="0" y="1"/>
                </a:lnTo>
                <a:close/>
              </a:path>
            </a:pathLst>
          </a:custGeom>
          <a:solidFill>
            <a:srgbClr val="7AC6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171;p43"/>
          <p:cNvSpPr/>
          <p:nvPr/>
        </p:nvSpPr>
        <p:spPr>
          <a:xfrm>
            <a:off x="5094127" y="3843899"/>
            <a:ext cx="8162" cy="15295"/>
          </a:xfrm>
          <a:custGeom>
            <a:avLst/>
            <a:gdLst/>
            <a:ahLst/>
            <a:cxnLst/>
            <a:rect l="l" t="t" r="r" b="b"/>
            <a:pathLst>
              <a:path w="254" h="476" extrusionOk="0">
                <a:moveTo>
                  <a:pt x="254" y="1"/>
                </a:moveTo>
                <a:lnTo>
                  <a:pt x="254" y="1"/>
                </a:lnTo>
                <a:cubicBezTo>
                  <a:pt x="190" y="64"/>
                  <a:pt x="95" y="128"/>
                  <a:pt x="0" y="191"/>
                </a:cubicBezTo>
                <a:cubicBezTo>
                  <a:pt x="0" y="223"/>
                  <a:pt x="32" y="223"/>
                  <a:pt x="32" y="254"/>
                </a:cubicBezTo>
                <a:lnTo>
                  <a:pt x="222" y="476"/>
                </a:lnTo>
                <a:cubicBezTo>
                  <a:pt x="222" y="318"/>
                  <a:pt x="222" y="159"/>
                  <a:pt x="254" y="1"/>
                </a:cubicBezTo>
                <a:close/>
              </a:path>
            </a:pathLst>
          </a:custGeom>
          <a:solidFill>
            <a:srgbClr val="7AC6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172;p43"/>
          <p:cNvSpPr/>
          <p:nvPr/>
        </p:nvSpPr>
        <p:spPr>
          <a:xfrm>
            <a:off x="5180628" y="3374797"/>
            <a:ext cx="2056" cy="3085"/>
          </a:xfrm>
          <a:custGeom>
            <a:avLst/>
            <a:gdLst/>
            <a:ahLst/>
            <a:cxnLst/>
            <a:rect l="l" t="t" r="r" b="b"/>
            <a:pathLst>
              <a:path w="64" h="96" extrusionOk="0">
                <a:moveTo>
                  <a:pt x="64" y="1"/>
                </a:moveTo>
                <a:cubicBezTo>
                  <a:pt x="32" y="32"/>
                  <a:pt x="32" y="64"/>
                  <a:pt x="0" y="64"/>
                </a:cubicBezTo>
                <a:cubicBezTo>
                  <a:pt x="0" y="64"/>
                  <a:pt x="0" y="96"/>
                  <a:pt x="0" y="96"/>
                </a:cubicBezTo>
                <a:lnTo>
                  <a:pt x="32" y="96"/>
                </a:lnTo>
                <a:lnTo>
                  <a:pt x="64" y="1"/>
                </a:lnTo>
                <a:close/>
              </a:path>
            </a:pathLst>
          </a:custGeom>
          <a:solidFill>
            <a:srgbClr val="7AC6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173;p43"/>
          <p:cNvSpPr/>
          <p:nvPr/>
        </p:nvSpPr>
        <p:spPr>
          <a:xfrm>
            <a:off x="4957757" y="2978957"/>
            <a:ext cx="507822" cy="871080"/>
          </a:xfrm>
          <a:custGeom>
            <a:avLst/>
            <a:gdLst/>
            <a:ahLst/>
            <a:cxnLst/>
            <a:rect l="l" t="t" r="r" b="b"/>
            <a:pathLst>
              <a:path w="15804" h="27109" extrusionOk="0">
                <a:moveTo>
                  <a:pt x="11465" y="0"/>
                </a:moveTo>
                <a:cubicBezTo>
                  <a:pt x="10863" y="1267"/>
                  <a:pt x="10261" y="2597"/>
                  <a:pt x="9723" y="3991"/>
                </a:cubicBezTo>
                <a:cubicBezTo>
                  <a:pt x="8805" y="6366"/>
                  <a:pt x="7981" y="8836"/>
                  <a:pt x="7221" y="11560"/>
                </a:cubicBezTo>
                <a:cubicBezTo>
                  <a:pt x="6936" y="8519"/>
                  <a:pt x="6144" y="5606"/>
                  <a:pt x="4878" y="2819"/>
                </a:cubicBezTo>
                <a:lnTo>
                  <a:pt x="4561" y="2977"/>
                </a:lnTo>
                <a:cubicBezTo>
                  <a:pt x="5923" y="5954"/>
                  <a:pt x="6715" y="9121"/>
                  <a:pt x="6936" y="12383"/>
                </a:cubicBezTo>
                <a:cubicBezTo>
                  <a:pt x="6968" y="12383"/>
                  <a:pt x="7000" y="12351"/>
                  <a:pt x="7000" y="12320"/>
                </a:cubicBezTo>
                <a:lnTo>
                  <a:pt x="7000" y="12415"/>
                </a:lnTo>
                <a:cubicBezTo>
                  <a:pt x="6968" y="12478"/>
                  <a:pt x="6968" y="12541"/>
                  <a:pt x="6936" y="12605"/>
                </a:cubicBezTo>
                <a:cubicBezTo>
                  <a:pt x="6461" y="14473"/>
                  <a:pt x="5986" y="16437"/>
                  <a:pt x="5543" y="18558"/>
                </a:cubicBezTo>
                <a:cubicBezTo>
                  <a:pt x="4213" y="15835"/>
                  <a:pt x="2344" y="13333"/>
                  <a:pt x="96" y="11306"/>
                </a:cubicBezTo>
                <a:cubicBezTo>
                  <a:pt x="64" y="11338"/>
                  <a:pt x="64" y="11370"/>
                  <a:pt x="32" y="11433"/>
                </a:cubicBezTo>
                <a:cubicBezTo>
                  <a:pt x="32" y="11496"/>
                  <a:pt x="1" y="11591"/>
                  <a:pt x="1" y="11686"/>
                </a:cubicBezTo>
                <a:cubicBezTo>
                  <a:pt x="2249" y="13776"/>
                  <a:pt x="4118" y="16310"/>
                  <a:pt x="5384" y="19065"/>
                </a:cubicBezTo>
                <a:lnTo>
                  <a:pt x="5448" y="19033"/>
                </a:lnTo>
                <a:lnTo>
                  <a:pt x="5448" y="19033"/>
                </a:lnTo>
                <a:cubicBezTo>
                  <a:pt x="5448" y="19065"/>
                  <a:pt x="5448" y="19097"/>
                  <a:pt x="5416" y="19128"/>
                </a:cubicBezTo>
                <a:cubicBezTo>
                  <a:pt x="5289" y="19825"/>
                  <a:pt x="5163" y="20522"/>
                  <a:pt x="5004" y="21250"/>
                </a:cubicBezTo>
                <a:cubicBezTo>
                  <a:pt x="4656" y="23119"/>
                  <a:pt x="4403" y="24955"/>
                  <a:pt x="4181" y="26761"/>
                </a:cubicBezTo>
                <a:cubicBezTo>
                  <a:pt x="4213" y="26887"/>
                  <a:pt x="4244" y="27014"/>
                  <a:pt x="4276" y="27109"/>
                </a:cubicBezTo>
                <a:cubicBezTo>
                  <a:pt x="4339" y="27046"/>
                  <a:pt x="4434" y="26982"/>
                  <a:pt x="4529" y="26919"/>
                </a:cubicBezTo>
                <a:cubicBezTo>
                  <a:pt x="4719" y="25082"/>
                  <a:pt x="5004" y="23214"/>
                  <a:pt x="5353" y="21314"/>
                </a:cubicBezTo>
                <a:cubicBezTo>
                  <a:pt x="5479" y="20648"/>
                  <a:pt x="5606" y="19983"/>
                  <a:pt x="5733" y="19350"/>
                </a:cubicBezTo>
                <a:cubicBezTo>
                  <a:pt x="8583" y="17513"/>
                  <a:pt x="11813" y="16278"/>
                  <a:pt x="15139" y="15708"/>
                </a:cubicBezTo>
                <a:cubicBezTo>
                  <a:pt x="15170" y="15613"/>
                  <a:pt x="15170" y="15518"/>
                  <a:pt x="15202" y="15423"/>
                </a:cubicBezTo>
                <a:lnTo>
                  <a:pt x="15202" y="15360"/>
                </a:lnTo>
                <a:cubicBezTo>
                  <a:pt x="11908" y="15898"/>
                  <a:pt x="8678" y="17102"/>
                  <a:pt x="5828" y="18875"/>
                </a:cubicBezTo>
                <a:cubicBezTo>
                  <a:pt x="6303" y="16627"/>
                  <a:pt x="6810" y="14505"/>
                  <a:pt x="7316" y="12510"/>
                </a:cubicBezTo>
                <a:cubicBezTo>
                  <a:pt x="7601" y="12256"/>
                  <a:pt x="7855" y="12098"/>
                  <a:pt x="8171" y="11908"/>
                </a:cubicBezTo>
                <a:cubicBezTo>
                  <a:pt x="8330" y="11813"/>
                  <a:pt x="8488" y="11686"/>
                  <a:pt x="8678" y="11560"/>
                </a:cubicBezTo>
                <a:cubicBezTo>
                  <a:pt x="10863" y="10071"/>
                  <a:pt x="13207" y="8804"/>
                  <a:pt x="15677" y="7823"/>
                </a:cubicBezTo>
                <a:cubicBezTo>
                  <a:pt x="15740" y="7664"/>
                  <a:pt x="15772" y="7538"/>
                  <a:pt x="15804" y="7379"/>
                </a:cubicBezTo>
                <a:lnTo>
                  <a:pt x="15804" y="7379"/>
                </a:lnTo>
                <a:cubicBezTo>
                  <a:pt x="13238" y="8393"/>
                  <a:pt x="10768" y="9691"/>
                  <a:pt x="8488" y="11275"/>
                </a:cubicBezTo>
                <a:cubicBezTo>
                  <a:pt x="8298" y="11401"/>
                  <a:pt x="8140" y="11496"/>
                  <a:pt x="7981" y="11591"/>
                </a:cubicBezTo>
                <a:cubicBezTo>
                  <a:pt x="7791" y="11718"/>
                  <a:pt x="7633" y="11813"/>
                  <a:pt x="7475" y="11940"/>
                </a:cubicBezTo>
                <a:cubicBezTo>
                  <a:pt x="8235" y="9121"/>
                  <a:pt x="9090" y="6556"/>
                  <a:pt x="10040" y="4117"/>
                </a:cubicBezTo>
                <a:cubicBezTo>
                  <a:pt x="10578" y="2724"/>
                  <a:pt x="11180" y="1394"/>
                  <a:pt x="11813" y="127"/>
                </a:cubicBezTo>
                <a:cubicBezTo>
                  <a:pt x="11687" y="95"/>
                  <a:pt x="11592" y="32"/>
                  <a:pt x="11465"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174;p43"/>
          <p:cNvSpPr/>
          <p:nvPr/>
        </p:nvSpPr>
        <p:spPr>
          <a:xfrm>
            <a:off x="5101261" y="3701456"/>
            <a:ext cx="276789" cy="157738"/>
          </a:xfrm>
          <a:custGeom>
            <a:avLst/>
            <a:gdLst/>
            <a:ahLst/>
            <a:cxnLst/>
            <a:rect l="l" t="t" r="r" b="b"/>
            <a:pathLst>
              <a:path w="8614" h="4909" extrusionOk="0">
                <a:moveTo>
                  <a:pt x="8614" y="0"/>
                </a:moveTo>
                <a:lnTo>
                  <a:pt x="8614" y="0"/>
                </a:lnTo>
                <a:cubicBezTo>
                  <a:pt x="5479" y="824"/>
                  <a:pt x="2534" y="2344"/>
                  <a:pt x="32" y="4434"/>
                </a:cubicBezTo>
                <a:cubicBezTo>
                  <a:pt x="32" y="4592"/>
                  <a:pt x="0" y="4751"/>
                  <a:pt x="0" y="4909"/>
                </a:cubicBezTo>
                <a:cubicBezTo>
                  <a:pt x="2470" y="2755"/>
                  <a:pt x="5415" y="1204"/>
                  <a:pt x="8582" y="380"/>
                </a:cubicBezTo>
                <a:cubicBezTo>
                  <a:pt x="8582" y="254"/>
                  <a:pt x="8614" y="127"/>
                  <a:pt x="8614"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175;p43"/>
          <p:cNvSpPr/>
          <p:nvPr/>
        </p:nvSpPr>
        <p:spPr>
          <a:xfrm>
            <a:off x="4941466" y="3635295"/>
            <a:ext cx="150637" cy="227980"/>
          </a:xfrm>
          <a:custGeom>
            <a:avLst/>
            <a:gdLst/>
            <a:ahLst/>
            <a:cxnLst/>
            <a:rect l="l" t="t" r="r" b="b"/>
            <a:pathLst>
              <a:path w="4688" h="7095" extrusionOk="0">
                <a:moveTo>
                  <a:pt x="286" y="1"/>
                </a:moveTo>
                <a:lnTo>
                  <a:pt x="1" y="222"/>
                </a:lnTo>
                <a:cubicBezTo>
                  <a:pt x="539" y="793"/>
                  <a:pt x="1078" y="1363"/>
                  <a:pt x="1584" y="1964"/>
                </a:cubicBezTo>
                <a:cubicBezTo>
                  <a:pt x="2281" y="2756"/>
                  <a:pt x="2978" y="3579"/>
                  <a:pt x="3548" y="4529"/>
                </a:cubicBezTo>
                <a:cubicBezTo>
                  <a:pt x="3991" y="5321"/>
                  <a:pt x="4308" y="6208"/>
                  <a:pt x="4498" y="7095"/>
                </a:cubicBezTo>
                <a:lnTo>
                  <a:pt x="4593" y="7063"/>
                </a:lnTo>
                <a:cubicBezTo>
                  <a:pt x="4625" y="6841"/>
                  <a:pt x="4656" y="6588"/>
                  <a:pt x="4688" y="6335"/>
                </a:cubicBezTo>
                <a:cubicBezTo>
                  <a:pt x="4466" y="5638"/>
                  <a:pt x="4181" y="4973"/>
                  <a:pt x="3833" y="4371"/>
                </a:cubicBezTo>
                <a:cubicBezTo>
                  <a:pt x="3295" y="3389"/>
                  <a:pt x="2566" y="2534"/>
                  <a:pt x="1869" y="1743"/>
                </a:cubicBezTo>
                <a:cubicBezTo>
                  <a:pt x="1331" y="1141"/>
                  <a:pt x="793" y="571"/>
                  <a:pt x="286"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176;p43"/>
          <p:cNvSpPr/>
          <p:nvPr/>
        </p:nvSpPr>
        <p:spPr>
          <a:xfrm>
            <a:off x="5089018" y="3838822"/>
            <a:ext cx="8194" cy="24453"/>
          </a:xfrm>
          <a:custGeom>
            <a:avLst/>
            <a:gdLst/>
            <a:ahLst/>
            <a:cxnLst/>
            <a:rect l="l" t="t" r="r" b="b"/>
            <a:pathLst>
              <a:path w="255" h="761" extrusionOk="0">
                <a:moveTo>
                  <a:pt x="96" y="1"/>
                </a:moveTo>
                <a:cubicBezTo>
                  <a:pt x="64" y="254"/>
                  <a:pt x="33" y="507"/>
                  <a:pt x="1" y="761"/>
                </a:cubicBezTo>
                <a:lnTo>
                  <a:pt x="254" y="697"/>
                </a:lnTo>
                <a:cubicBezTo>
                  <a:pt x="223" y="602"/>
                  <a:pt x="191" y="507"/>
                  <a:pt x="191" y="412"/>
                </a:cubicBezTo>
                <a:lnTo>
                  <a:pt x="159" y="381"/>
                </a:lnTo>
                <a:cubicBezTo>
                  <a:pt x="159" y="381"/>
                  <a:pt x="159" y="349"/>
                  <a:pt x="159" y="349"/>
                </a:cubicBezTo>
                <a:cubicBezTo>
                  <a:pt x="159" y="222"/>
                  <a:pt x="128" y="127"/>
                  <a:pt x="96" y="1"/>
                </a:cubicBezTo>
                <a:close/>
              </a:path>
            </a:pathLst>
          </a:custGeom>
          <a:solidFill>
            <a:srgbClr val="7AC6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177;p43"/>
          <p:cNvSpPr/>
          <p:nvPr/>
        </p:nvSpPr>
        <p:spPr>
          <a:xfrm>
            <a:off x="5094127" y="3850004"/>
            <a:ext cx="1060" cy="2089"/>
          </a:xfrm>
          <a:custGeom>
            <a:avLst/>
            <a:gdLst/>
            <a:ahLst/>
            <a:cxnLst/>
            <a:rect l="l" t="t" r="r" b="b"/>
            <a:pathLst>
              <a:path w="33" h="65" extrusionOk="0">
                <a:moveTo>
                  <a:pt x="0" y="1"/>
                </a:moveTo>
                <a:cubicBezTo>
                  <a:pt x="0" y="1"/>
                  <a:pt x="0" y="33"/>
                  <a:pt x="0" y="33"/>
                </a:cubicBezTo>
                <a:lnTo>
                  <a:pt x="32" y="64"/>
                </a:lnTo>
                <a:cubicBezTo>
                  <a:pt x="32" y="33"/>
                  <a:pt x="0" y="33"/>
                  <a:pt x="0" y="1"/>
                </a:cubicBezTo>
                <a:close/>
              </a:path>
            </a:pathLst>
          </a:custGeom>
          <a:solidFill>
            <a:srgbClr val="7AC6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178;p43"/>
          <p:cNvSpPr/>
          <p:nvPr/>
        </p:nvSpPr>
        <p:spPr>
          <a:xfrm>
            <a:off x="4629074" y="3385336"/>
            <a:ext cx="520032" cy="858516"/>
          </a:xfrm>
          <a:custGeom>
            <a:avLst/>
            <a:gdLst/>
            <a:ahLst/>
            <a:cxnLst/>
            <a:rect l="l" t="t" r="r" b="b"/>
            <a:pathLst>
              <a:path w="16184" h="26718" extrusionOk="0">
                <a:moveTo>
                  <a:pt x="3151" y="1"/>
                </a:moveTo>
                <a:cubicBezTo>
                  <a:pt x="2694" y="1"/>
                  <a:pt x="2235" y="202"/>
                  <a:pt x="1806" y="718"/>
                </a:cubicBezTo>
                <a:cubicBezTo>
                  <a:pt x="1204" y="1509"/>
                  <a:pt x="1996" y="2681"/>
                  <a:pt x="1489" y="3441"/>
                </a:cubicBezTo>
                <a:cubicBezTo>
                  <a:pt x="1014" y="4106"/>
                  <a:pt x="286" y="4138"/>
                  <a:pt x="159" y="5120"/>
                </a:cubicBezTo>
                <a:cubicBezTo>
                  <a:pt x="1" y="6545"/>
                  <a:pt x="1584" y="7463"/>
                  <a:pt x="2217" y="8572"/>
                </a:cubicBezTo>
                <a:cubicBezTo>
                  <a:pt x="2756" y="9458"/>
                  <a:pt x="2027" y="9997"/>
                  <a:pt x="1806" y="10820"/>
                </a:cubicBezTo>
                <a:cubicBezTo>
                  <a:pt x="1647" y="11485"/>
                  <a:pt x="1901" y="12087"/>
                  <a:pt x="2312" y="12593"/>
                </a:cubicBezTo>
                <a:cubicBezTo>
                  <a:pt x="3041" y="13480"/>
                  <a:pt x="4403" y="14050"/>
                  <a:pt x="4371" y="15380"/>
                </a:cubicBezTo>
                <a:cubicBezTo>
                  <a:pt x="4339" y="16489"/>
                  <a:pt x="4308" y="17502"/>
                  <a:pt x="5416" y="18104"/>
                </a:cubicBezTo>
                <a:cubicBezTo>
                  <a:pt x="6176" y="18547"/>
                  <a:pt x="7474" y="18832"/>
                  <a:pt x="7569" y="19877"/>
                </a:cubicBezTo>
                <a:cubicBezTo>
                  <a:pt x="7601" y="20257"/>
                  <a:pt x="7411" y="20606"/>
                  <a:pt x="7411" y="20986"/>
                </a:cubicBezTo>
                <a:cubicBezTo>
                  <a:pt x="7411" y="21556"/>
                  <a:pt x="7886" y="22062"/>
                  <a:pt x="8393" y="22348"/>
                </a:cubicBezTo>
                <a:cubicBezTo>
                  <a:pt x="9533" y="23044"/>
                  <a:pt x="10546" y="23741"/>
                  <a:pt x="11465" y="24723"/>
                </a:cubicBezTo>
                <a:cubicBezTo>
                  <a:pt x="11875" y="25133"/>
                  <a:pt x="13322" y="25983"/>
                  <a:pt x="12957" y="26709"/>
                </a:cubicBezTo>
                <a:lnTo>
                  <a:pt x="12957" y="26709"/>
                </a:lnTo>
                <a:cubicBezTo>
                  <a:pt x="13653" y="25351"/>
                  <a:pt x="14379" y="24023"/>
                  <a:pt x="14948" y="22633"/>
                </a:cubicBezTo>
                <a:cubicBezTo>
                  <a:pt x="15455" y="21461"/>
                  <a:pt x="16183" y="19782"/>
                  <a:pt x="15233" y="18642"/>
                </a:cubicBezTo>
                <a:cubicBezTo>
                  <a:pt x="14948" y="18294"/>
                  <a:pt x="14505" y="18072"/>
                  <a:pt x="14315" y="17661"/>
                </a:cubicBezTo>
                <a:cubicBezTo>
                  <a:pt x="13967" y="16900"/>
                  <a:pt x="14600" y="16045"/>
                  <a:pt x="14758" y="15317"/>
                </a:cubicBezTo>
                <a:cubicBezTo>
                  <a:pt x="14980" y="14177"/>
                  <a:pt x="14442" y="13005"/>
                  <a:pt x="13492" y="12372"/>
                </a:cubicBezTo>
                <a:cubicBezTo>
                  <a:pt x="13048" y="12087"/>
                  <a:pt x="12573" y="11738"/>
                  <a:pt x="12415" y="11232"/>
                </a:cubicBezTo>
                <a:cubicBezTo>
                  <a:pt x="12225" y="10662"/>
                  <a:pt x="12478" y="10060"/>
                  <a:pt x="12542" y="9522"/>
                </a:cubicBezTo>
                <a:cubicBezTo>
                  <a:pt x="12605" y="8983"/>
                  <a:pt x="12605" y="8445"/>
                  <a:pt x="12573" y="7938"/>
                </a:cubicBezTo>
                <a:cubicBezTo>
                  <a:pt x="12542" y="7558"/>
                  <a:pt x="12478" y="7210"/>
                  <a:pt x="12320" y="6861"/>
                </a:cubicBezTo>
                <a:cubicBezTo>
                  <a:pt x="12035" y="6228"/>
                  <a:pt x="11370" y="5975"/>
                  <a:pt x="10831" y="5595"/>
                </a:cubicBezTo>
                <a:cubicBezTo>
                  <a:pt x="9565" y="4676"/>
                  <a:pt x="9850" y="3251"/>
                  <a:pt x="9153" y="2016"/>
                </a:cubicBezTo>
                <a:cubicBezTo>
                  <a:pt x="8802" y="1402"/>
                  <a:pt x="8383" y="1235"/>
                  <a:pt x="7929" y="1235"/>
                </a:cubicBezTo>
                <a:cubicBezTo>
                  <a:pt x="7563" y="1235"/>
                  <a:pt x="7173" y="1344"/>
                  <a:pt x="6778" y="1414"/>
                </a:cubicBezTo>
                <a:cubicBezTo>
                  <a:pt x="6594" y="1447"/>
                  <a:pt x="6406" y="1472"/>
                  <a:pt x="6220" y="1472"/>
                </a:cubicBezTo>
                <a:cubicBezTo>
                  <a:pt x="5861" y="1472"/>
                  <a:pt x="5507" y="1379"/>
                  <a:pt x="5194" y="1066"/>
                </a:cubicBezTo>
                <a:cubicBezTo>
                  <a:pt x="4593" y="504"/>
                  <a:pt x="3873" y="1"/>
                  <a:pt x="3151" y="1"/>
                </a:cubicBezTo>
                <a:close/>
                <a:moveTo>
                  <a:pt x="12957" y="26709"/>
                </a:moveTo>
                <a:lnTo>
                  <a:pt x="12957" y="26709"/>
                </a:lnTo>
                <a:cubicBezTo>
                  <a:pt x="12956" y="26712"/>
                  <a:pt x="12955" y="26715"/>
                  <a:pt x="12953" y="26718"/>
                </a:cubicBezTo>
                <a:cubicBezTo>
                  <a:pt x="12955" y="26715"/>
                  <a:pt x="12956" y="26712"/>
                  <a:pt x="12957" y="26709"/>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179;p43"/>
          <p:cNvSpPr/>
          <p:nvPr/>
        </p:nvSpPr>
        <p:spPr>
          <a:xfrm>
            <a:off x="4677915" y="3360562"/>
            <a:ext cx="385719" cy="926027"/>
          </a:xfrm>
          <a:custGeom>
            <a:avLst/>
            <a:gdLst/>
            <a:ahLst/>
            <a:cxnLst/>
            <a:rect l="l" t="t" r="r" b="b"/>
            <a:pathLst>
              <a:path w="12004" h="28819" extrusionOk="0">
                <a:moveTo>
                  <a:pt x="286" y="0"/>
                </a:moveTo>
                <a:lnTo>
                  <a:pt x="1" y="222"/>
                </a:lnTo>
                <a:cubicBezTo>
                  <a:pt x="856" y="1299"/>
                  <a:pt x="1711" y="2502"/>
                  <a:pt x="2503" y="3769"/>
                </a:cubicBezTo>
                <a:cubicBezTo>
                  <a:pt x="4561" y="7031"/>
                  <a:pt x="6398" y="10768"/>
                  <a:pt x="8298" y="15550"/>
                </a:cubicBezTo>
                <a:cubicBezTo>
                  <a:pt x="10071" y="20142"/>
                  <a:pt x="11212" y="24607"/>
                  <a:pt x="11655" y="28819"/>
                </a:cubicBezTo>
                <a:lnTo>
                  <a:pt x="12003" y="28787"/>
                </a:lnTo>
                <a:cubicBezTo>
                  <a:pt x="11560" y="24544"/>
                  <a:pt x="10420" y="20047"/>
                  <a:pt x="8615" y="15423"/>
                </a:cubicBezTo>
                <a:cubicBezTo>
                  <a:pt x="6715" y="10641"/>
                  <a:pt x="4878" y="6872"/>
                  <a:pt x="2788" y="3579"/>
                </a:cubicBezTo>
                <a:cubicBezTo>
                  <a:pt x="1996" y="2280"/>
                  <a:pt x="1141" y="1109"/>
                  <a:pt x="286" y="0"/>
                </a:cubicBezTo>
                <a:close/>
              </a:path>
            </a:pathLst>
          </a:custGeom>
          <a:solidFill>
            <a:srgbClr val="233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180;p43"/>
          <p:cNvSpPr/>
          <p:nvPr/>
        </p:nvSpPr>
        <p:spPr>
          <a:xfrm>
            <a:off x="4604653" y="3575272"/>
            <a:ext cx="267664" cy="93634"/>
          </a:xfrm>
          <a:custGeom>
            <a:avLst/>
            <a:gdLst/>
            <a:ahLst/>
            <a:cxnLst/>
            <a:rect l="l" t="t" r="r" b="b"/>
            <a:pathLst>
              <a:path w="8330" h="2914" extrusionOk="0">
                <a:moveTo>
                  <a:pt x="64" y="0"/>
                </a:moveTo>
                <a:lnTo>
                  <a:pt x="1" y="317"/>
                </a:lnTo>
                <a:cubicBezTo>
                  <a:pt x="2344" y="697"/>
                  <a:pt x="4656" y="1362"/>
                  <a:pt x="6841" y="2312"/>
                </a:cubicBezTo>
                <a:cubicBezTo>
                  <a:pt x="6999" y="2376"/>
                  <a:pt x="7126" y="2439"/>
                  <a:pt x="7253" y="2471"/>
                </a:cubicBezTo>
                <a:cubicBezTo>
                  <a:pt x="7569" y="2597"/>
                  <a:pt x="7791" y="2692"/>
                  <a:pt x="8139" y="2914"/>
                </a:cubicBezTo>
                <a:lnTo>
                  <a:pt x="8329" y="2661"/>
                </a:lnTo>
                <a:cubicBezTo>
                  <a:pt x="7981" y="2376"/>
                  <a:pt x="7696" y="2281"/>
                  <a:pt x="7379" y="2154"/>
                </a:cubicBezTo>
                <a:cubicBezTo>
                  <a:pt x="7253" y="2090"/>
                  <a:pt x="7126" y="2059"/>
                  <a:pt x="6968" y="1964"/>
                </a:cubicBezTo>
                <a:cubicBezTo>
                  <a:pt x="4751" y="1014"/>
                  <a:pt x="2439" y="349"/>
                  <a:pt x="64" y="0"/>
                </a:cubicBezTo>
                <a:close/>
              </a:path>
            </a:pathLst>
          </a:custGeom>
          <a:solidFill>
            <a:srgbClr val="233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181;p43"/>
          <p:cNvSpPr/>
          <p:nvPr/>
        </p:nvSpPr>
        <p:spPr>
          <a:xfrm>
            <a:off x="4690125" y="3763343"/>
            <a:ext cx="245267" cy="55172"/>
          </a:xfrm>
          <a:custGeom>
            <a:avLst/>
            <a:gdLst/>
            <a:ahLst/>
            <a:cxnLst/>
            <a:rect l="l" t="t" r="r" b="b"/>
            <a:pathLst>
              <a:path w="7633" h="1717" extrusionOk="0">
                <a:moveTo>
                  <a:pt x="460" y="0"/>
                </a:moveTo>
                <a:cubicBezTo>
                  <a:pt x="307" y="0"/>
                  <a:pt x="154" y="2"/>
                  <a:pt x="1" y="6"/>
                </a:cubicBezTo>
                <a:lnTo>
                  <a:pt x="1" y="354"/>
                </a:lnTo>
                <a:cubicBezTo>
                  <a:pt x="150" y="351"/>
                  <a:pt x="300" y="349"/>
                  <a:pt x="450" y="349"/>
                </a:cubicBezTo>
                <a:cubicBezTo>
                  <a:pt x="2840" y="349"/>
                  <a:pt x="5269" y="822"/>
                  <a:pt x="7475" y="1716"/>
                </a:cubicBezTo>
                <a:lnTo>
                  <a:pt x="7633" y="1400"/>
                </a:lnTo>
                <a:cubicBezTo>
                  <a:pt x="5368" y="476"/>
                  <a:pt x="2907" y="0"/>
                  <a:pt x="460" y="0"/>
                </a:cubicBezTo>
                <a:close/>
              </a:path>
            </a:pathLst>
          </a:custGeom>
          <a:solidFill>
            <a:srgbClr val="233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182;p43"/>
          <p:cNvSpPr/>
          <p:nvPr/>
        </p:nvSpPr>
        <p:spPr>
          <a:xfrm>
            <a:off x="4750181" y="3919218"/>
            <a:ext cx="248320" cy="80428"/>
          </a:xfrm>
          <a:custGeom>
            <a:avLst/>
            <a:gdLst/>
            <a:ahLst/>
            <a:cxnLst/>
            <a:rect l="l" t="t" r="r" b="b"/>
            <a:pathLst>
              <a:path w="7728" h="2503" extrusionOk="0">
                <a:moveTo>
                  <a:pt x="32" y="0"/>
                </a:moveTo>
                <a:lnTo>
                  <a:pt x="0" y="349"/>
                </a:lnTo>
                <a:cubicBezTo>
                  <a:pt x="2660" y="444"/>
                  <a:pt x="5257" y="1172"/>
                  <a:pt x="7537" y="2502"/>
                </a:cubicBezTo>
                <a:lnTo>
                  <a:pt x="7727" y="2186"/>
                </a:lnTo>
                <a:cubicBezTo>
                  <a:pt x="5384" y="855"/>
                  <a:pt x="2724" y="95"/>
                  <a:pt x="32" y="0"/>
                </a:cubicBezTo>
                <a:close/>
              </a:path>
            </a:pathLst>
          </a:custGeom>
          <a:solidFill>
            <a:srgbClr val="233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183;p43"/>
          <p:cNvSpPr/>
          <p:nvPr/>
        </p:nvSpPr>
        <p:spPr>
          <a:xfrm>
            <a:off x="4849888" y="3426691"/>
            <a:ext cx="33611" cy="235114"/>
          </a:xfrm>
          <a:custGeom>
            <a:avLst/>
            <a:gdLst/>
            <a:ahLst/>
            <a:cxnLst/>
            <a:rect l="l" t="t" r="r" b="b"/>
            <a:pathLst>
              <a:path w="1046" h="7317" extrusionOk="0">
                <a:moveTo>
                  <a:pt x="729" y="1"/>
                </a:moveTo>
                <a:cubicBezTo>
                  <a:pt x="127" y="2408"/>
                  <a:pt x="1" y="4846"/>
                  <a:pt x="286" y="7316"/>
                </a:cubicBezTo>
                <a:lnTo>
                  <a:pt x="634" y="7253"/>
                </a:lnTo>
                <a:cubicBezTo>
                  <a:pt x="349" y="4846"/>
                  <a:pt x="476" y="2439"/>
                  <a:pt x="1046" y="96"/>
                </a:cubicBezTo>
                <a:lnTo>
                  <a:pt x="729" y="1"/>
                </a:lnTo>
                <a:close/>
              </a:path>
            </a:pathLst>
          </a:custGeom>
          <a:solidFill>
            <a:srgbClr val="233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184;p43"/>
          <p:cNvSpPr/>
          <p:nvPr/>
        </p:nvSpPr>
        <p:spPr>
          <a:xfrm>
            <a:off x="4925207" y="3595611"/>
            <a:ext cx="110954" cy="212717"/>
          </a:xfrm>
          <a:custGeom>
            <a:avLst/>
            <a:gdLst/>
            <a:ahLst/>
            <a:cxnLst/>
            <a:rect l="l" t="t" r="r" b="b"/>
            <a:pathLst>
              <a:path w="3453" h="6620" extrusionOk="0">
                <a:moveTo>
                  <a:pt x="3199" y="1"/>
                </a:moveTo>
                <a:cubicBezTo>
                  <a:pt x="1710" y="1933"/>
                  <a:pt x="602" y="4181"/>
                  <a:pt x="0" y="6525"/>
                </a:cubicBezTo>
                <a:lnTo>
                  <a:pt x="349" y="6620"/>
                </a:lnTo>
                <a:cubicBezTo>
                  <a:pt x="919" y="4308"/>
                  <a:pt x="1995" y="2091"/>
                  <a:pt x="3452" y="222"/>
                </a:cubicBezTo>
                <a:lnTo>
                  <a:pt x="3199" y="1"/>
                </a:lnTo>
                <a:close/>
              </a:path>
            </a:pathLst>
          </a:custGeom>
          <a:solidFill>
            <a:srgbClr val="233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185;p43"/>
          <p:cNvSpPr/>
          <p:nvPr/>
        </p:nvSpPr>
        <p:spPr>
          <a:xfrm>
            <a:off x="4995416" y="3813373"/>
            <a:ext cx="84476" cy="186272"/>
          </a:xfrm>
          <a:custGeom>
            <a:avLst/>
            <a:gdLst/>
            <a:ahLst/>
            <a:cxnLst/>
            <a:rect l="l" t="t" r="r" b="b"/>
            <a:pathLst>
              <a:path w="2629" h="5797" extrusionOk="0">
                <a:moveTo>
                  <a:pt x="2344" y="1"/>
                </a:moveTo>
                <a:cubicBezTo>
                  <a:pt x="2027" y="508"/>
                  <a:pt x="1742" y="1014"/>
                  <a:pt x="1426" y="1489"/>
                </a:cubicBezTo>
                <a:cubicBezTo>
                  <a:pt x="1046" y="2154"/>
                  <a:pt x="634" y="2883"/>
                  <a:pt x="349" y="3674"/>
                </a:cubicBezTo>
                <a:cubicBezTo>
                  <a:pt x="127" y="4371"/>
                  <a:pt x="0" y="5068"/>
                  <a:pt x="0" y="5765"/>
                </a:cubicBezTo>
                <a:lnTo>
                  <a:pt x="349" y="5796"/>
                </a:lnTo>
                <a:cubicBezTo>
                  <a:pt x="349" y="5100"/>
                  <a:pt x="475" y="4435"/>
                  <a:pt x="697" y="3801"/>
                </a:cubicBezTo>
                <a:cubicBezTo>
                  <a:pt x="951" y="3041"/>
                  <a:pt x="1362" y="2313"/>
                  <a:pt x="1742" y="1679"/>
                </a:cubicBezTo>
                <a:cubicBezTo>
                  <a:pt x="2027" y="1173"/>
                  <a:pt x="2344" y="666"/>
                  <a:pt x="2629" y="191"/>
                </a:cubicBezTo>
                <a:lnTo>
                  <a:pt x="2344" y="1"/>
                </a:lnTo>
                <a:close/>
              </a:path>
            </a:pathLst>
          </a:custGeom>
          <a:solidFill>
            <a:srgbClr val="233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186;p43"/>
          <p:cNvSpPr/>
          <p:nvPr/>
        </p:nvSpPr>
        <p:spPr>
          <a:xfrm>
            <a:off x="4865151" y="4235691"/>
            <a:ext cx="367403" cy="367371"/>
          </a:xfrm>
          <a:custGeom>
            <a:avLst/>
            <a:gdLst/>
            <a:ahLst/>
            <a:cxnLst/>
            <a:rect l="l" t="t" r="r" b="b"/>
            <a:pathLst>
              <a:path w="11434" h="11433" extrusionOk="0">
                <a:moveTo>
                  <a:pt x="1" y="0"/>
                </a:moveTo>
                <a:lnTo>
                  <a:pt x="1996" y="11433"/>
                </a:lnTo>
                <a:lnTo>
                  <a:pt x="9438" y="11433"/>
                </a:lnTo>
                <a:lnTo>
                  <a:pt x="11433"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187;p43"/>
          <p:cNvSpPr/>
          <p:nvPr/>
        </p:nvSpPr>
        <p:spPr>
          <a:xfrm>
            <a:off x="4819362" y="4131903"/>
            <a:ext cx="457952" cy="103820"/>
          </a:xfrm>
          <a:custGeom>
            <a:avLst/>
            <a:gdLst/>
            <a:ahLst/>
            <a:cxnLst/>
            <a:rect l="l" t="t" r="r" b="b"/>
            <a:pathLst>
              <a:path w="14252" h="3231" extrusionOk="0">
                <a:moveTo>
                  <a:pt x="1" y="0"/>
                </a:moveTo>
                <a:lnTo>
                  <a:pt x="1" y="3230"/>
                </a:lnTo>
                <a:lnTo>
                  <a:pt x="14252" y="3230"/>
                </a:lnTo>
                <a:lnTo>
                  <a:pt x="14252"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188;p43"/>
          <p:cNvSpPr/>
          <p:nvPr/>
        </p:nvSpPr>
        <p:spPr>
          <a:xfrm>
            <a:off x="4865151" y="4235691"/>
            <a:ext cx="367403" cy="48874"/>
          </a:xfrm>
          <a:custGeom>
            <a:avLst/>
            <a:gdLst/>
            <a:ahLst/>
            <a:cxnLst/>
            <a:rect l="l" t="t" r="r" b="b"/>
            <a:pathLst>
              <a:path w="11434" h="1521" extrusionOk="0">
                <a:moveTo>
                  <a:pt x="1" y="0"/>
                </a:moveTo>
                <a:lnTo>
                  <a:pt x="254" y="1521"/>
                </a:lnTo>
                <a:lnTo>
                  <a:pt x="11180" y="1521"/>
                </a:lnTo>
                <a:lnTo>
                  <a:pt x="11433" y="0"/>
                </a:ln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189;p43"/>
          <p:cNvSpPr/>
          <p:nvPr/>
        </p:nvSpPr>
        <p:spPr>
          <a:xfrm>
            <a:off x="4804099" y="4621345"/>
            <a:ext cx="2375138" cy="176086"/>
          </a:xfrm>
          <a:custGeom>
            <a:avLst/>
            <a:gdLst/>
            <a:ahLst/>
            <a:cxnLst/>
            <a:rect l="l" t="t" r="r" b="b"/>
            <a:pathLst>
              <a:path w="73917" h="5480" extrusionOk="0">
                <a:moveTo>
                  <a:pt x="36958" y="1"/>
                </a:moveTo>
                <a:cubicBezTo>
                  <a:pt x="16532" y="1"/>
                  <a:pt x="1" y="1236"/>
                  <a:pt x="1" y="2756"/>
                </a:cubicBezTo>
                <a:cubicBezTo>
                  <a:pt x="1" y="4245"/>
                  <a:pt x="16532" y="5480"/>
                  <a:pt x="36958" y="5480"/>
                </a:cubicBezTo>
                <a:cubicBezTo>
                  <a:pt x="57353" y="5480"/>
                  <a:pt x="73916" y="4245"/>
                  <a:pt x="73916" y="2756"/>
                </a:cubicBezTo>
                <a:cubicBezTo>
                  <a:pt x="73916" y="1236"/>
                  <a:pt x="57353" y="1"/>
                  <a:pt x="36958" y="1"/>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190;p43"/>
          <p:cNvSpPr/>
          <p:nvPr/>
        </p:nvSpPr>
        <p:spPr>
          <a:xfrm>
            <a:off x="5610047" y="2603199"/>
            <a:ext cx="960665" cy="1027533"/>
          </a:xfrm>
          <a:custGeom>
            <a:avLst/>
            <a:gdLst/>
            <a:ahLst/>
            <a:cxnLst/>
            <a:rect l="l" t="t" r="r" b="b"/>
            <a:pathLst>
              <a:path w="29897" h="31978" extrusionOk="0">
                <a:moveTo>
                  <a:pt x="13297" y="0"/>
                </a:moveTo>
                <a:cubicBezTo>
                  <a:pt x="12541" y="0"/>
                  <a:pt x="11808" y="149"/>
                  <a:pt x="11116" y="547"/>
                </a:cubicBezTo>
                <a:cubicBezTo>
                  <a:pt x="10515" y="895"/>
                  <a:pt x="9976" y="1307"/>
                  <a:pt x="9375" y="1687"/>
                </a:cubicBezTo>
                <a:cubicBezTo>
                  <a:pt x="8076" y="2447"/>
                  <a:pt x="6651" y="2827"/>
                  <a:pt x="5416" y="3777"/>
                </a:cubicBezTo>
                <a:cubicBezTo>
                  <a:pt x="3389" y="5392"/>
                  <a:pt x="1267" y="8432"/>
                  <a:pt x="2502" y="11124"/>
                </a:cubicBezTo>
                <a:cubicBezTo>
                  <a:pt x="2882" y="11948"/>
                  <a:pt x="3611" y="12739"/>
                  <a:pt x="3452" y="13626"/>
                </a:cubicBezTo>
                <a:cubicBezTo>
                  <a:pt x="3421" y="13975"/>
                  <a:pt x="3231" y="14291"/>
                  <a:pt x="3041" y="14608"/>
                </a:cubicBezTo>
                <a:cubicBezTo>
                  <a:pt x="2217" y="15906"/>
                  <a:pt x="1046" y="17078"/>
                  <a:pt x="982" y="18662"/>
                </a:cubicBezTo>
                <a:cubicBezTo>
                  <a:pt x="951" y="18947"/>
                  <a:pt x="982" y="19263"/>
                  <a:pt x="1077" y="19517"/>
                </a:cubicBezTo>
                <a:cubicBezTo>
                  <a:pt x="1172" y="19833"/>
                  <a:pt x="1362" y="20055"/>
                  <a:pt x="1521" y="20340"/>
                </a:cubicBezTo>
                <a:cubicBezTo>
                  <a:pt x="2217" y="21543"/>
                  <a:pt x="1647" y="22367"/>
                  <a:pt x="1014" y="23475"/>
                </a:cubicBezTo>
                <a:cubicBezTo>
                  <a:pt x="159" y="24964"/>
                  <a:pt x="1" y="26895"/>
                  <a:pt x="761" y="28447"/>
                </a:cubicBezTo>
                <a:cubicBezTo>
                  <a:pt x="1452" y="29859"/>
                  <a:pt x="2983" y="30852"/>
                  <a:pt x="4542" y="30852"/>
                </a:cubicBezTo>
                <a:cubicBezTo>
                  <a:pt x="4696" y="30852"/>
                  <a:pt x="4850" y="30842"/>
                  <a:pt x="5004" y="30822"/>
                </a:cubicBezTo>
                <a:cubicBezTo>
                  <a:pt x="6303" y="30632"/>
                  <a:pt x="7253" y="29651"/>
                  <a:pt x="8456" y="29366"/>
                </a:cubicBezTo>
                <a:cubicBezTo>
                  <a:pt x="9783" y="29026"/>
                  <a:pt x="11110" y="28446"/>
                  <a:pt x="12525" y="28446"/>
                </a:cubicBezTo>
                <a:cubicBezTo>
                  <a:pt x="12562" y="28446"/>
                  <a:pt x="12599" y="28446"/>
                  <a:pt x="12637" y="28447"/>
                </a:cubicBezTo>
                <a:cubicBezTo>
                  <a:pt x="14948" y="28511"/>
                  <a:pt x="16627" y="29461"/>
                  <a:pt x="18464" y="30791"/>
                </a:cubicBezTo>
                <a:cubicBezTo>
                  <a:pt x="19573" y="31569"/>
                  <a:pt x="20994" y="31977"/>
                  <a:pt x="22402" y="31977"/>
                </a:cubicBezTo>
                <a:cubicBezTo>
                  <a:pt x="23285" y="31977"/>
                  <a:pt x="24163" y="31817"/>
                  <a:pt x="24956" y="31487"/>
                </a:cubicBezTo>
                <a:cubicBezTo>
                  <a:pt x="24956" y="31487"/>
                  <a:pt x="24956" y="31487"/>
                  <a:pt x="24956" y="31456"/>
                </a:cubicBezTo>
                <a:cubicBezTo>
                  <a:pt x="25969" y="31044"/>
                  <a:pt x="26856" y="30442"/>
                  <a:pt x="27743" y="29809"/>
                </a:cubicBezTo>
                <a:cubicBezTo>
                  <a:pt x="28313" y="29397"/>
                  <a:pt x="28914" y="28954"/>
                  <a:pt x="29263" y="28321"/>
                </a:cubicBezTo>
                <a:cubicBezTo>
                  <a:pt x="29548" y="27877"/>
                  <a:pt x="29643" y="27339"/>
                  <a:pt x="29706" y="26832"/>
                </a:cubicBezTo>
                <a:cubicBezTo>
                  <a:pt x="29896" y="24679"/>
                  <a:pt x="29136" y="22462"/>
                  <a:pt x="27648" y="20910"/>
                </a:cubicBezTo>
                <a:cubicBezTo>
                  <a:pt x="27363" y="20625"/>
                  <a:pt x="27046" y="20340"/>
                  <a:pt x="26856" y="19992"/>
                </a:cubicBezTo>
                <a:cubicBezTo>
                  <a:pt x="25938" y="18440"/>
                  <a:pt x="27426" y="16191"/>
                  <a:pt x="26413" y="14671"/>
                </a:cubicBezTo>
                <a:cubicBezTo>
                  <a:pt x="25906" y="13943"/>
                  <a:pt x="25019" y="13658"/>
                  <a:pt x="24322" y="13151"/>
                </a:cubicBezTo>
                <a:cubicBezTo>
                  <a:pt x="22011" y="11504"/>
                  <a:pt x="22866" y="8781"/>
                  <a:pt x="22327" y="6437"/>
                </a:cubicBezTo>
                <a:cubicBezTo>
                  <a:pt x="21567" y="2954"/>
                  <a:pt x="17799" y="547"/>
                  <a:pt x="14473" y="104"/>
                </a:cubicBezTo>
                <a:cubicBezTo>
                  <a:pt x="14077" y="39"/>
                  <a:pt x="13684" y="0"/>
                  <a:pt x="13297"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191;p43"/>
          <p:cNvSpPr/>
          <p:nvPr/>
        </p:nvSpPr>
        <p:spPr>
          <a:xfrm>
            <a:off x="5612071" y="2584723"/>
            <a:ext cx="899614" cy="820632"/>
          </a:xfrm>
          <a:custGeom>
            <a:avLst/>
            <a:gdLst/>
            <a:ahLst/>
            <a:cxnLst/>
            <a:rect l="l" t="t" r="r" b="b"/>
            <a:pathLst>
              <a:path w="27997" h="25539" extrusionOk="0">
                <a:moveTo>
                  <a:pt x="14013" y="1"/>
                </a:moveTo>
                <a:cubicBezTo>
                  <a:pt x="12667" y="1"/>
                  <a:pt x="11445" y="309"/>
                  <a:pt x="10452" y="900"/>
                </a:cubicBezTo>
                <a:cubicBezTo>
                  <a:pt x="10040" y="1154"/>
                  <a:pt x="9723" y="1502"/>
                  <a:pt x="9438" y="1819"/>
                </a:cubicBezTo>
                <a:cubicBezTo>
                  <a:pt x="9343" y="1914"/>
                  <a:pt x="9217" y="2040"/>
                  <a:pt x="9122" y="2167"/>
                </a:cubicBezTo>
                <a:cubicBezTo>
                  <a:pt x="8710" y="2579"/>
                  <a:pt x="8203" y="2895"/>
                  <a:pt x="7601" y="3275"/>
                </a:cubicBezTo>
                <a:cubicBezTo>
                  <a:pt x="6746" y="3814"/>
                  <a:pt x="5796" y="4289"/>
                  <a:pt x="4878" y="4732"/>
                </a:cubicBezTo>
                <a:cubicBezTo>
                  <a:pt x="4688" y="4827"/>
                  <a:pt x="4466" y="4922"/>
                  <a:pt x="4276" y="5049"/>
                </a:cubicBezTo>
                <a:cubicBezTo>
                  <a:pt x="3484" y="5429"/>
                  <a:pt x="2756" y="5809"/>
                  <a:pt x="2218" y="6411"/>
                </a:cubicBezTo>
                <a:cubicBezTo>
                  <a:pt x="1616" y="7139"/>
                  <a:pt x="1268" y="8152"/>
                  <a:pt x="1299" y="9229"/>
                </a:cubicBezTo>
                <a:cubicBezTo>
                  <a:pt x="1331" y="10116"/>
                  <a:pt x="1584" y="11066"/>
                  <a:pt x="2091" y="12079"/>
                </a:cubicBezTo>
                <a:cubicBezTo>
                  <a:pt x="2186" y="12238"/>
                  <a:pt x="2281" y="12396"/>
                  <a:pt x="2376" y="12554"/>
                </a:cubicBezTo>
                <a:cubicBezTo>
                  <a:pt x="2598" y="12998"/>
                  <a:pt x="2851" y="13441"/>
                  <a:pt x="2978" y="13884"/>
                </a:cubicBezTo>
                <a:cubicBezTo>
                  <a:pt x="3358" y="15120"/>
                  <a:pt x="2376" y="16133"/>
                  <a:pt x="1933" y="16513"/>
                </a:cubicBezTo>
                <a:cubicBezTo>
                  <a:pt x="1838" y="16608"/>
                  <a:pt x="1743" y="16703"/>
                  <a:pt x="1616" y="16798"/>
                </a:cubicBezTo>
                <a:cubicBezTo>
                  <a:pt x="1109" y="17210"/>
                  <a:pt x="571" y="17653"/>
                  <a:pt x="286" y="18286"/>
                </a:cubicBezTo>
                <a:cubicBezTo>
                  <a:pt x="1" y="18920"/>
                  <a:pt x="33" y="19712"/>
                  <a:pt x="349" y="20313"/>
                </a:cubicBezTo>
                <a:cubicBezTo>
                  <a:pt x="508" y="20598"/>
                  <a:pt x="698" y="20820"/>
                  <a:pt x="888" y="21042"/>
                </a:cubicBezTo>
                <a:cubicBezTo>
                  <a:pt x="1109" y="21295"/>
                  <a:pt x="1299" y="21548"/>
                  <a:pt x="1458" y="21802"/>
                </a:cubicBezTo>
                <a:cubicBezTo>
                  <a:pt x="1679" y="22308"/>
                  <a:pt x="1679" y="22910"/>
                  <a:pt x="1458" y="23417"/>
                </a:cubicBezTo>
                <a:cubicBezTo>
                  <a:pt x="1363" y="23607"/>
                  <a:pt x="1236" y="23797"/>
                  <a:pt x="1109" y="23987"/>
                </a:cubicBezTo>
                <a:cubicBezTo>
                  <a:pt x="793" y="24494"/>
                  <a:pt x="476" y="24969"/>
                  <a:pt x="666" y="25539"/>
                </a:cubicBezTo>
                <a:lnTo>
                  <a:pt x="919" y="25444"/>
                </a:lnTo>
                <a:cubicBezTo>
                  <a:pt x="793" y="25000"/>
                  <a:pt x="1078" y="24589"/>
                  <a:pt x="1363" y="24145"/>
                </a:cubicBezTo>
                <a:cubicBezTo>
                  <a:pt x="1489" y="23955"/>
                  <a:pt x="1616" y="23734"/>
                  <a:pt x="1711" y="23512"/>
                </a:cubicBezTo>
                <a:cubicBezTo>
                  <a:pt x="1996" y="22942"/>
                  <a:pt x="1996" y="22245"/>
                  <a:pt x="1711" y="21675"/>
                </a:cubicBezTo>
                <a:cubicBezTo>
                  <a:pt x="1553" y="21390"/>
                  <a:pt x="1331" y="21137"/>
                  <a:pt x="1141" y="20883"/>
                </a:cubicBezTo>
                <a:cubicBezTo>
                  <a:pt x="951" y="20662"/>
                  <a:pt x="761" y="20440"/>
                  <a:pt x="634" y="20187"/>
                </a:cubicBezTo>
                <a:cubicBezTo>
                  <a:pt x="318" y="19648"/>
                  <a:pt x="318" y="18952"/>
                  <a:pt x="571" y="18413"/>
                </a:cubicBezTo>
                <a:cubicBezTo>
                  <a:pt x="824" y="17843"/>
                  <a:pt x="1331" y="17400"/>
                  <a:pt x="1806" y="17020"/>
                </a:cubicBezTo>
                <a:cubicBezTo>
                  <a:pt x="1933" y="16925"/>
                  <a:pt x="2028" y="16830"/>
                  <a:pt x="2154" y="16735"/>
                </a:cubicBezTo>
                <a:cubicBezTo>
                  <a:pt x="3168" y="15848"/>
                  <a:pt x="3580" y="14771"/>
                  <a:pt x="3263" y="13821"/>
                </a:cubicBezTo>
                <a:cubicBezTo>
                  <a:pt x="3136" y="13314"/>
                  <a:pt x="2883" y="12871"/>
                  <a:pt x="2629" y="12428"/>
                </a:cubicBezTo>
                <a:cubicBezTo>
                  <a:pt x="2534" y="12269"/>
                  <a:pt x="2439" y="12111"/>
                  <a:pt x="2376" y="11953"/>
                </a:cubicBezTo>
                <a:cubicBezTo>
                  <a:pt x="1869" y="10971"/>
                  <a:pt x="1616" y="10084"/>
                  <a:pt x="1584" y="9229"/>
                </a:cubicBezTo>
                <a:cubicBezTo>
                  <a:pt x="1553" y="8216"/>
                  <a:pt x="1869" y="7266"/>
                  <a:pt x="2439" y="6601"/>
                </a:cubicBezTo>
                <a:cubicBezTo>
                  <a:pt x="2946" y="6031"/>
                  <a:pt x="3643" y="5651"/>
                  <a:pt x="4403" y="5271"/>
                </a:cubicBezTo>
                <a:cubicBezTo>
                  <a:pt x="4593" y="5176"/>
                  <a:pt x="4815" y="5081"/>
                  <a:pt x="5005" y="4986"/>
                </a:cubicBezTo>
                <a:cubicBezTo>
                  <a:pt x="5923" y="4542"/>
                  <a:pt x="6873" y="4067"/>
                  <a:pt x="7760" y="3529"/>
                </a:cubicBezTo>
                <a:cubicBezTo>
                  <a:pt x="8362" y="3149"/>
                  <a:pt x="8900" y="2800"/>
                  <a:pt x="9312" y="2357"/>
                </a:cubicBezTo>
                <a:cubicBezTo>
                  <a:pt x="9438" y="2230"/>
                  <a:pt x="9533" y="2135"/>
                  <a:pt x="9660" y="2009"/>
                </a:cubicBezTo>
                <a:cubicBezTo>
                  <a:pt x="9945" y="1692"/>
                  <a:pt x="10230" y="1375"/>
                  <a:pt x="10610" y="1154"/>
                </a:cubicBezTo>
                <a:cubicBezTo>
                  <a:pt x="11589" y="557"/>
                  <a:pt x="12768" y="297"/>
                  <a:pt x="13979" y="297"/>
                </a:cubicBezTo>
                <a:cubicBezTo>
                  <a:pt x="16176" y="297"/>
                  <a:pt x="18480" y="1155"/>
                  <a:pt x="19889" y="2420"/>
                </a:cubicBezTo>
                <a:cubicBezTo>
                  <a:pt x="20016" y="2515"/>
                  <a:pt x="20142" y="2642"/>
                  <a:pt x="20269" y="2800"/>
                </a:cubicBezTo>
                <a:cubicBezTo>
                  <a:pt x="21283" y="3845"/>
                  <a:pt x="21916" y="5081"/>
                  <a:pt x="22043" y="6221"/>
                </a:cubicBezTo>
                <a:cubicBezTo>
                  <a:pt x="22169" y="7392"/>
                  <a:pt x="22169" y="8564"/>
                  <a:pt x="22169" y="9578"/>
                </a:cubicBezTo>
                <a:cubicBezTo>
                  <a:pt x="22169" y="9768"/>
                  <a:pt x="22169" y="9989"/>
                  <a:pt x="22169" y="10179"/>
                </a:cubicBezTo>
                <a:cubicBezTo>
                  <a:pt x="22138" y="10813"/>
                  <a:pt x="22138" y="11383"/>
                  <a:pt x="22391" y="12048"/>
                </a:cubicBezTo>
                <a:cubicBezTo>
                  <a:pt x="22613" y="12713"/>
                  <a:pt x="23024" y="13631"/>
                  <a:pt x="23943" y="14075"/>
                </a:cubicBezTo>
                <a:cubicBezTo>
                  <a:pt x="24228" y="14201"/>
                  <a:pt x="24576" y="14265"/>
                  <a:pt x="24893" y="14360"/>
                </a:cubicBezTo>
                <a:cubicBezTo>
                  <a:pt x="25114" y="14391"/>
                  <a:pt x="25368" y="14455"/>
                  <a:pt x="25590" y="14518"/>
                </a:cubicBezTo>
                <a:cubicBezTo>
                  <a:pt x="26571" y="14866"/>
                  <a:pt x="27300" y="15880"/>
                  <a:pt x="27363" y="16925"/>
                </a:cubicBezTo>
                <a:cubicBezTo>
                  <a:pt x="27363" y="17526"/>
                  <a:pt x="27205" y="18065"/>
                  <a:pt x="27015" y="18666"/>
                </a:cubicBezTo>
                <a:cubicBezTo>
                  <a:pt x="26951" y="18952"/>
                  <a:pt x="26856" y="19205"/>
                  <a:pt x="26793" y="19490"/>
                </a:cubicBezTo>
                <a:cubicBezTo>
                  <a:pt x="26540" y="20725"/>
                  <a:pt x="26635" y="22372"/>
                  <a:pt x="27806" y="23385"/>
                </a:cubicBezTo>
                <a:lnTo>
                  <a:pt x="27996" y="23163"/>
                </a:lnTo>
                <a:cubicBezTo>
                  <a:pt x="26920" y="22245"/>
                  <a:pt x="26825" y="20693"/>
                  <a:pt x="27078" y="19553"/>
                </a:cubicBezTo>
                <a:cubicBezTo>
                  <a:pt x="27141" y="19268"/>
                  <a:pt x="27205" y="19015"/>
                  <a:pt x="27300" y="18762"/>
                </a:cubicBezTo>
                <a:cubicBezTo>
                  <a:pt x="27490" y="18160"/>
                  <a:pt x="27648" y="17558"/>
                  <a:pt x="27616" y="16925"/>
                </a:cubicBezTo>
                <a:cubicBezTo>
                  <a:pt x="27585" y="15753"/>
                  <a:pt x="26793" y="14645"/>
                  <a:pt x="25685" y="14265"/>
                </a:cubicBezTo>
                <a:cubicBezTo>
                  <a:pt x="25431" y="14170"/>
                  <a:pt x="25178" y="14138"/>
                  <a:pt x="24956" y="14075"/>
                </a:cubicBezTo>
                <a:cubicBezTo>
                  <a:pt x="24639" y="14011"/>
                  <a:pt x="24323" y="13948"/>
                  <a:pt x="24038" y="13821"/>
                </a:cubicBezTo>
                <a:cubicBezTo>
                  <a:pt x="23436" y="13504"/>
                  <a:pt x="22993" y="12934"/>
                  <a:pt x="22644" y="11953"/>
                </a:cubicBezTo>
                <a:cubicBezTo>
                  <a:pt x="22423" y="11351"/>
                  <a:pt x="22423" y="10813"/>
                  <a:pt x="22454" y="10179"/>
                </a:cubicBezTo>
                <a:cubicBezTo>
                  <a:pt x="22454" y="9989"/>
                  <a:pt x="22454" y="9768"/>
                  <a:pt x="22454" y="9578"/>
                </a:cubicBezTo>
                <a:cubicBezTo>
                  <a:pt x="22454" y="8564"/>
                  <a:pt x="22423" y="7392"/>
                  <a:pt x="22296" y="6189"/>
                </a:cubicBezTo>
                <a:cubicBezTo>
                  <a:pt x="22201" y="4986"/>
                  <a:pt x="21504" y="3687"/>
                  <a:pt x="20491" y="2579"/>
                </a:cubicBezTo>
                <a:cubicBezTo>
                  <a:pt x="20332" y="2452"/>
                  <a:pt x="20206" y="2325"/>
                  <a:pt x="20079" y="2199"/>
                </a:cubicBezTo>
                <a:cubicBezTo>
                  <a:pt x="18907" y="1154"/>
                  <a:pt x="17229" y="394"/>
                  <a:pt x="15424" y="109"/>
                </a:cubicBezTo>
                <a:cubicBezTo>
                  <a:pt x="14942" y="36"/>
                  <a:pt x="14470" y="1"/>
                  <a:pt x="14013"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192;p43"/>
          <p:cNvSpPr/>
          <p:nvPr/>
        </p:nvSpPr>
        <p:spPr>
          <a:xfrm>
            <a:off x="5098208" y="4148355"/>
            <a:ext cx="1824580" cy="505862"/>
          </a:xfrm>
          <a:custGeom>
            <a:avLst/>
            <a:gdLst/>
            <a:ahLst/>
            <a:cxnLst/>
            <a:rect l="l" t="t" r="r" b="b"/>
            <a:pathLst>
              <a:path w="56783" h="15743" extrusionOk="0">
                <a:moveTo>
                  <a:pt x="49793" y="1"/>
                </a:moveTo>
                <a:cubicBezTo>
                  <a:pt x="46715" y="1"/>
                  <a:pt x="43498" y="797"/>
                  <a:pt x="40568" y="1515"/>
                </a:cubicBezTo>
                <a:cubicBezTo>
                  <a:pt x="36445" y="2515"/>
                  <a:pt x="32475" y="3638"/>
                  <a:pt x="28174" y="3638"/>
                </a:cubicBezTo>
                <a:cubicBezTo>
                  <a:pt x="28114" y="3638"/>
                  <a:pt x="28055" y="3637"/>
                  <a:pt x="27995" y="3637"/>
                </a:cubicBezTo>
                <a:cubicBezTo>
                  <a:pt x="20205" y="3574"/>
                  <a:pt x="12731" y="977"/>
                  <a:pt x="4972" y="375"/>
                </a:cubicBezTo>
                <a:cubicBezTo>
                  <a:pt x="4608" y="350"/>
                  <a:pt x="4232" y="329"/>
                  <a:pt x="3858" y="329"/>
                </a:cubicBezTo>
                <a:cubicBezTo>
                  <a:pt x="2834" y="329"/>
                  <a:pt x="1819" y="485"/>
                  <a:pt x="1077" y="1135"/>
                </a:cubicBezTo>
                <a:cubicBezTo>
                  <a:pt x="222" y="1895"/>
                  <a:pt x="0" y="3098"/>
                  <a:pt x="127" y="4207"/>
                </a:cubicBezTo>
                <a:cubicBezTo>
                  <a:pt x="475" y="6994"/>
                  <a:pt x="2597" y="8451"/>
                  <a:pt x="4909" y="9622"/>
                </a:cubicBezTo>
                <a:cubicBezTo>
                  <a:pt x="7886" y="11142"/>
                  <a:pt x="11021" y="12251"/>
                  <a:pt x="14188" y="13201"/>
                </a:cubicBezTo>
                <a:cubicBezTo>
                  <a:pt x="17260" y="14119"/>
                  <a:pt x="20458" y="15133"/>
                  <a:pt x="23657" y="15449"/>
                </a:cubicBezTo>
                <a:cubicBezTo>
                  <a:pt x="25524" y="15626"/>
                  <a:pt x="27405" y="15742"/>
                  <a:pt x="29284" y="15742"/>
                </a:cubicBezTo>
                <a:cubicBezTo>
                  <a:pt x="32123" y="15742"/>
                  <a:pt x="34955" y="15477"/>
                  <a:pt x="37718" y="14753"/>
                </a:cubicBezTo>
                <a:cubicBezTo>
                  <a:pt x="42848" y="13423"/>
                  <a:pt x="48010" y="11364"/>
                  <a:pt x="52349" y="8356"/>
                </a:cubicBezTo>
                <a:cubicBezTo>
                  <a:pt x="53141" y="7785"/>
                  <a:pt x="53932" y="7120"/>
                  <a:pt x="54534" y="6360"/>
                </a:cubicBezTo>
                <a:cubicBezTo>
                  <a:pt x="56783" y="3542"/>
                  <a:pt x="53774" y="153"/>
                  <a:pt x="50734" y="27"/>
                </a:cubicBezTo>
                <a:cubicBezTo>
                  <a:pt x="50422" y="9"/>
                  <a:pt x="50108" y="1"/>
                  <a:pt x="49793"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193;p43"/>
          <p:cNvSpPr/>
          <p:nvPr/>
        </p:nvSpPr>
        <p:spPr>
          <a:xfrm>
            <a:off x="5390260" y="3818772"/>
            <a:ext cx="377557" cy="568392"/>
          </a:xfrm>
          <a:custGeom>
            <a:avLst/>
            <a:gdLst/>
            <a:ahLst/>
            <a:cxnLst/>
            <a:rect l="l" t="t" r="r" b="b"/>
            <a:pathLst>
              <a:path w="11750" h="17689" extrusionOk="0">
                <a:moveTo>
                  <a:pt x="3246" y="0"/>
                </a:moveTo>
                <a:cubicBezTo>
                  <a:pt x="2774" y="0"/>
                  <a:pt x="2315" y="41"/>
                  <a:pt x="1932" y="86"/>
                </a:cubicBezTo>
                <a:cubicBezTo>
                  <a:pt x="1425" y="150"/>
                  <a:pt x="918" y="340"/>
                  <a:pt x="602" y="751"/>
                </a:cubicBezTo>
                <a:cubicBezTo>
                  <a:pt x="95" y="1416"/>
                  <a:pt x="158" y="2936"/>
                  <a:pt x="127" y="3728"/>
                </a:cubicBezTo>
                <a:cubicBezTo>
                  <a:pt x="0" y="8668"/>
                  <a:pt x="3895" y="12722"/>
                  <a:pt x="7062" y="16047"/>
                </a:cubicBezTo>
                <a:cubicBezTo>
                  <a:pt x="7664" y="16681"/>
                  <a:pt x="8329" y="17346"/>
                  <a:pt x="9184" y="17599"/>
                </a:cubicBezTo>
                <a:cubicBezTo>
                  <a:pt x="9387" y="17659"/>
                  <a:pt x="9602" y="17689"/>
                  <a:pt x="9817" y="17689"/>
                </a:cubicBezTo>
                <a:cubicBezTo>
                  <a:pt x="10509" y="17689"/>
                  <a:pt x="11198" y="17380"/>
                  <a:pt x="11464" y="16776"/>
                </a:cubicBezTo>
                <a:cubicBezTo>
                  <a:pt x="11749" y="16174"/>
                  <a:pt x="11591" y="15509"/>
                  <a:pt x="11369" y="14876"/>
                </a:cubicBezTo>
                <a:cubicBezTo>
                  <a:pt x="10989" y="13831"/>
                  <a:pt x="10451" y="12880"/>
                  <a:pt x="9817" y="11962"/>
                </a:cubicBezTo>
                <a:cubicBezTo>
                  <a:pt x="9374" y="11329"/>
                  <a:pt x="9089" y="10727"/>
                  <a:pt x="8804" y="10094"/>
                </a:cubicBezTo>
                <a:cubicBezTo>
                  <a:pt x="8709" y="9872"/>
                  <a:pt x="8646" y="9682"/>
                  <a:pt x="8551" y="9492"/>
                </a:cubicBezTo>
                <a:cubicBezTo>
                  <a:pt x="7601" y="7370"/>
                  <a:pt x="6904" y="5153"/>
                  <a:pt x="6492" y="2873"/>
                </a:cubicBezTo>
                <a:cubicBezTo>
                  <a:pt x="6334" y="2050"/>
                  <a:pt x="6176" y="1163"/>
                  <a:pt x="5574" y="625"/>
                </a:cubicBezTo>
                <a:cubicBezTo>
                  <a:pt x="5002" y="135"/>
                  <a:pt x="4102" y="0"/>
                  <a:pt x="3246" y="0"/>
                </a:cubicBezTo>
                <a:close/>
              </a:path>
            </a:pathLst>
          </a:custGeom>
          <a:solidFill>
            <a:srgbClr val="E29F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194;p43"/>
          <p:cNvSpPr/>
          <p:nvPr/>
        </p:nvSpPr>
        <p:spPr>
          <a:xfrm>
            <a:off x="5755575" y="2988757"/>
            <a:ext cx="520032" cy="459720"/>
          </a:xfrm>
          <a:custGeom>
            <a:avLst/>
            <a:gdLst/>
            <a:ahLst/>
            <a:cxnLst/>
            <a:rect l="l" t="t" r="r" b="b"/>
            <a:pathLst>
              <a:path w="16184" h="14307" extrusionOk="0">
                <a:moveTo>
                  <a:pt x="6737" y="1"/>
                </a:moveTo>
                <a:cubicBezTo>
                  <a:pt x="5780" y="1"/>
                  <a:pt x="4803" y="215"/>
                  <a:pt x="4022" y="772"/>
                </a:cubicBezTo>
                <a:cubicBezTo>
                  <a:pt x="3357" y="1247"/>
                  <a:pt x="2597" y="2102"/>
                  <a:pt x="2280" y="2831"/>
                </a:cubicBezTo>
                <a:cubicBezTo>
                  <a:pt x="1869" y="3812"/>
                  <a:pt x="2249" y="4952"/>
                  <a:pt x="1805" y="5934"/>
                </a:cubicBezTo>
                <a:cubicBezTo>
                  <a:pt x="1552" y="6441"/>
                  <a:pt x="1140" y="6853"/>
                  <a:pt x="855" y="7359"/>
                </a:cubicBezTo>
                <a:cubicBezTo>
                  <a:pt x="602" y="7803"/>
                  <a:pt x="444" y="8341"/>
                  <a:pt x="317" y="8848"/>
                </a:cubicBezTo>
                <a:cubicBezTo>
                  <a:pt x="95" y="9766"/>
                  <a:pt x="0" y="10748"/>
                  <a:pt x="380" y="11571"/>
                </a:cubicBezTo>
                <a:cubicBezTo>
                  <a:pt x="665" y="12173"/>
                  <a:pt x="1204" y="12648"/>
                  <a:pt x="1774" y="12996"/>
                </a:cubicBezTo>
                <a:cubicBezTo>
                  <a:pt x="2945" y="13725"/>
                  <a:pt x="4307" y="14136"/>
                  <a:pt x="5701" y="14168"/>
                </a:cubicBezTo>
                <a:cubicBezTo>
                  <a:pt x="5783" y="14172"/>
                  <a:pt x="5864" y="14173"/>
                  <a:pt x="5945" y="14173"/>
                </a:cubicBezTo>
                <a:cubicBezTo>
                  <a:pt x="6309" y="14173"/>
                  <a:pt x="6658" y="14142"/>
                  <a:pt x="7007" y="14142"/>
                </a:cubicBezTo>
                <a:cubicBezTo>
                  <a:pt x="7236" y="14142"/>
                  <a:pt x="7464" y="14156"/>
                  <a:pt x="7696" y="14200"/>
                </a:cubicBezTo>
                <a:cubicBezTo>
                  <a:pt x="8290" y="14271"/>
                  <a:pt x="8883" y="14307"/>
                  <a:pt x="9477" y="14307"/>
                </a:cubicBezTo>
                <a:cubicBezTo>
                  <a:pt x="9675" y="14307"/>
                  <a:pt x="9873" y="14303"/>
                  <a:pt x="10071" y="14295"/>
                </a:cubicBezTo>
                <a:cubicBezTo>
                  <a:pt x="12161" y="14231"/>
                  <a:pt x="14695" y="13820"/>
                  <a:pt x="15708" y="11698"/>
                </a:cubicBezTo>
                <a:cubicBezTo>
                  <a:pt x="16088" y="10906"/>
                  <a:pt x="16183" y="10051"/>
                  <a:pt x="16056" y="9196"/>
                </a:cubicBezTo>
                <a:cubicBezTo>
                  <a:pt x="15708" y="6916"/>
                  <a:pt x="13396" y="5744"/>
                  <a:pt x="12890" y="3591"/>
                </a:cubicBezTo>
                <a:cubicBezTo>
                  <a:pt x="12731" y="2926"/>
                  <a:pt x="12890" y="2071"/>
                  <a:pt x="12415" y="1532"/>
                </a:cubicBezTo>
                <a:cubicBezTo>
                  <a:pt x="11813" y="867"/>
                  <a:pt x="11116" y="1025"/>
                  <a:pt x="10293" y="740"/>
                </a:cubicBezTo>
                <a:cubicBezTo>
                  <a:pt x="9279" y="424"/>
                  <a:pt x="8203" y="75"/>
                  <a:pt x="7126" y="12"/>
                </a:cubicBezTo>
                <a:cubicBezTo>
                  <a:pt x="6997" y="4"/>
                  <a:pt x="6867" y="1"/>
                  <a:pt x="6737" y="1"/>
                </a:cubicBezTo>
                <a:close/>
              </a:path>
            </a:pathLst>
          </a:custGeom>
          <a:solidFill>
            <a:srgbClr val="1B1F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195;p43"/>
          <p:cNvSpPr/>
          <p:nvPr/>
        </p:nvSpPr>
        <p:spPr>
          <a:xfrm>
            <a:off x="5381103" y="3324381"/>
            <a:ext cx="468106" cy="624367"/>
          </a:xfrm>
          <a:custGeom>
            <a:avLst/>
            <a:gdLst/>
            <a:ahLst/>
            <a:cxnLst/>
            <a:rect l="l" t="t" r="r" b="b"/>
            <a:pathLst>
              <a:path w="14568" h="19431" extrusionOk="0">
                <a:moveTo>
                  <a:pt x="11233" y="0"/>
                </a:moveTo>
                <a:cubicBezTo>
                  <a:pt x="9357" y="0"/>
                  <a:pt x="7943" y="1924"/>
                  <a:pt x="7094" y="3596"/>
                </a:cubicBezTo>
                <a:cubicBezTo>
                  <a:pt x="5827" y="6098"/>
                  <a:pt x="4402" y="8537"/>
                  <a:pt x="3072" y="11007"/>
                </a:cubicBezTo>
                <a:cubicBezTo>
                  <a:pt x="1773" y="13382"/>
                  <a:pt x="348" y="15852"/>
                  <a:pt x="0" y="18576"/>
                </a:cubicBezTo>
                <a:cubicBezTo>
                  <a:pt x="2027" y="18956"/>
                  <a:pt x="4085" y="19399"/>
                  <a:pt x="6144" y="19431"/>
                </a:cubicBezTo>
                <a:cubicBezTo>
                  <a:pt x="6587" y="17974"/>
                  <a:pt x="7442" y="16644"/>
                  <a:pt x="8266" y="15377"/>
                </a:cubicBezTo>
                <a:cubicBezTo>
                  <a:pt x="9754" y="13065"/>
                  <a:pt x="11306" y="10785"/>
                  <a:pt x="12699" y="8410"/>
                </a:cubicBezTo>
                <a:cubicBezTo>
                  <a:pt x="13206" y="7555"/>
                  <a:pt x="13649" y="6668"/>
                  <a:pt x="13871" y="5750"/>
                </a:cubicBezTo>
                <a:cubicBezTo>
                  <a:pt x="14283" y="3976"/>
                  <a:pt x="14568" y="1285"/>
                  <a:pt x="12604" y="334"/>
                </a:cubicBezTo>
                <a:cubicBezTo>
                  <a:pt x="12123" y="103"/>
                  <a:pt x="11666" y="0"/>
                  <a:pt x="11233"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196;p43"/>
          <p:cNvSpPr/>
          <p:nvPr/>
        </p:nvSpPr>
        <p:spPr>
          <a:xfrm>
            <a:off x="6193123" y="3818772"/>
            <a:ext cx="376561" cy="568392"/>
          </a:xfrm>
          <a:custGeom>
            <a:avLst/>
            <a:gdLst/>
            <a:ahLst/>
            <a:cxnLst/>
            <a:rect l="l" t="t" r="r" b="b"/>
            <a:pathLst>
              <a:path w="11719" h="17689" extrusionOk="0">
                <a:moveTo>
                  <a:pt x="8504" y="0"/>
                </a:moveTo>
                <a:cubicBezTo>
                  <a:pt x="7648" y="0"/>
                  <a:pt x="6748" y="135"/>
                  <a:pt x="6176" y="625"/>
                </a:cubicBezTo>
                <a:cubicBezTo>
                  <a:pt x="5575" y="1163"/>
                  <a:pt x="5416" y="2050"/>
                  <a:pt x="5258" y="2873"/>
                </a:cubicBezTo>
                <a:cubicBezTo>
                  <a:pt x="4846" y="5153"/>
                  <a:pt x="4150" y="7370"/>
                  <a:pt x="3200" y="9492"/>
                </a:cubicBezTo>
                <a:cubicBezTo>
                  <a:pt x="3105" y="9682"/>
                  <a:pt x="3041" y="9872"/>
                  <a:pt x="2946" y="10094"/>
                </a:cubicBezTo>
                <a:cubicBezTo>
                  <a:pt x="2661" y="10727"/>
                  <a:pt x="2376" y="11329"/>
                  <a:pt x="1933" y="11962"/>
                </a:cubicBezTo>
                <a:cubicBezTo>
                  <a:pt x="1299" y="12880"/>
                  <a:pt x="761" y="13831"/>
                  <a:pt x="381" y="14876"/>
                </a:cubicBezTo>
                <a:cubicBezTo>
                  <a:pt x="159" y="15509"/>
                  <a:pt x="1" y="16174"/>
                  <a:pt x="286" y="16776"/>
                </a:cubicBezTo>
                <a:cubicBezTo>
                  <a:pt x="552" y="17380"/>
                  <a:pt x="1242" y="17689"/>
                  <a:pt x="1934" y="17689"/>
                </a:cubicBezTo>
                <a:cubicBezTo>
                  <a:pt x="2148" y="17689"/>
                  <a:pt x="2364" y="17659"/>
                  <a:pt x="2566" y="17599"/>
                </a:cubicBezTo>
                <a:cubicBezTo>
                  <a:pt x="3421" y="17346"/>
                  <a:pt x="4055" y="16681"/>
                  <a:pt x="4688" y="16047"/>
                </a:cubicBezTo>
                <a:cubicBezTo>
                  <a:pt x="7855" y="12722"/>
                  <a:pt x="11718" y="8668"/>
                  <a:pt x="11623" y="3728"/>
                </a:cubicBezTo>
                <a:cubicBezTo>
                  <a:pt x="11592" y="2936"/>
                  <a:pt x="11655" y="1416"/>
                  <a:pt x="11148" y="751"/>
                </a:cubicBezTo>
                <a:cubicBezTo>
                  <a:pt x="10832" y="340"/>
                  <a:pt x="10325" y="150"/>
                  <a:pt x="9818" y="86"/>
                </a:cubicBezTo>
                <a:cubicBezTo>
                  <a:pt x="9435" y="41"/>
                  <a:pt x="8976" y="0"/>
                  <a:pt x="8504" y="0"/>
                </a:cubicBezTo>
                <a:close/>
              </a:path>
            </a:pathLst>
          </a:custGeom>
          <a:solidFill>
            <a:srgbClr val="E29F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197;p43"/>
          <p:cNvSpPr/>
          <p:nvPr/>
        </p:nvSpPr>
        <p:spPr>
          <a:xfrm>
            <a:off x="6111731" y="3324381"/>
            <a:ext cx="468138" cy="624367"/>
          </a:xfrm>
          <a:custGeom>
            <a:avLst/>
            <a:gdLst/>
            <a:ahLst/>
            <a:cxnLst/>
            <a:rect l="l" t="t" r="r" b="b"/>
            <a:pathLst>
              <a:path w="14569" h="19431" extrusionOk="0">
                <a:moveTo>
                  <a:pt x="3335" y="0"/>
                </a:moveTo>
                <a:cubicBezTo>
                  <a:pt x="2902" y="0"/>
                  <a:pt x="2445" y="103"/>
                  <a:pt x="1964" y="334"/>
                </a:cubicBezTo>
                <a:cubicBezTo>
                  <a:pt x="0" y="1285"/>
                  <a:pt x="317" y="3976"/>
                  <a:pt x="697" y="5750"/>
                </a:cubicBezTo>
                <a:cubicBezTo>
                  <a:pt x="919" y="6668"/>
                  <a:pt x="1362" y="7555"/>
                  <a:pt x="1869" y="8410"/>
                </a:cubicBezTo>
                <a:cubicBezTo>
                  <a:pt x="3262" y="10785"/>
                  <a:pt x="4814" y="13065"/>
                  <a:pt x="6303" y="15377"/>
                </a:cubicBezTo>
                <a:cubicBezTo>
                  <a:pt x="7126" y="16644"/>
                  <a:pt x="7981" y="17974"/>
                  <a:pt x="8424" y="19431"/>
                </a:cubicBezTo>
                <a:cubicBezTo>
                  <a:pt x="10483" y="19399"/>
                  <a:pt x="12541" y="18956"/>
                  <a:pt x="14568" y="18576"/>
                </a:cubicBezTo>
                <a:cubicBezTo>
                  <a:pt x="14251" y="15852"/>
                  <a:pt x="12795" y="13382"/>
                  <a:pt x="11528" y="11007"/>
                </a:cubicBezTo>
                <a:cubicBezTo>
                  <a:pt x="10166" y="8537"/>
                  <a:pt x="8741" y="6098"/>
                  <a:pt x="7474" y="3596"/>
                </a:cubicBezTo>
                <a:cubicBezTo>
                  <a:pt x="6625" y="1924"/>
                  <a:pt x="5212" y="0"/>
                  <a:pt x="3335"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198;p43"/>
          <p:cNvSpPr/>
          <p:nvPr/>
        </p:nvSpPr>
        <p:spPr>
          <a:xfrm>
            <a:off x="5488940" y="3055304"/>
            <a:ext cx="824295" cy="1253681"/>
          </a:xfrm>
          <a:custGeom>
            <a:avLst/>
            <a:gdLst/>
            <a:ahLst/>
            <a:cxnLst/>
            <a:rect l="l" t="t" r="r" b="b"/>
            <a:pathLst>
              <a:path w="20459" h="31891" extrusionOk="0">
                <a:moveTo>
                  <a:pt x="10166" y="0"/>
                </a:moveTo>
                <a:cubicBezTo>
                  <a:pt x="8868" y="32"/>
                  <a:pt x="7601" y="127"/>
                  <a:pt x="6303" y="348"/>
                </a:cubicBezTo>
                <a:cubicBezTo>
                  <a:pt x="5574" y="475"/>
                  <a:pt x="4814" y="665"/>
                  <a:pt x="4086" y="792"/>
                </a:cubicBezTo>
                <a:cubicBezTo>
                  <a:pt x="1964" y="1140"/>
                  <a:pt x="1774" y="1742"/>
                  <a:pt x="1331" y="3895"/>
                </a:cubicBezTo>
                <a:cubicBezTo>
                  <a:pt x="887" y="6080"/>
                  <a:pt x="444" y="8266"/>
                  <a:pt x="476" y="10514"/>
                </a:cubicBezTo>
                <a:cubicBezTo>
                  <a:pt x="539" y="13111"/>
                  <a:pt x="1552" y="14948"/>
                  <a:pt x="2376" y="17291"/>
                </a:cubicBezTo>
                <a:cubicBezTo>
                  <a:pt x="3136" y="19508"/>
                  <a:pt x="2693" y="22517"/>
                  <a:pt x="1996" y="24670"/>
                </a:cubicBezTo>
                <a:cubicBezTo>
                  <a:pt x="1521" y="26222"/>
                  <a:pt x="666" y="27489"/>
                  <a:pt x="96" y="28977"/>
                </a:cubicBezTo>
                <a:cubicBezTo>
                  <a:pt x="32" y="29104"/>
                  <a:pt x="1" y="29230"/>
                  <a:pt x="32" y="29357"/>
                </a:cubicBezTo>
                <a:cubicBezTo>
                  <a:pt x="64" y="29515"/>
                  <a:pt x="222" y="29610"/>
                  <a:pt x="381" y="29674"/>
                </a:cubicBezTo>
                <a:cubicBezTo>
                  <a:pt x="3168" y="31162"/>
                  <a:pt x="6303" y="31606"/>
                  <a:pt x="9375" y="31827"/>
                </a:cubicBezTo>
                <a:cubicBezTo>
                  <a:pt x="9660" y="31827"/>
                  <a:pt x="9913" y="31859"/>
                  <a:pt x="10166" y="31859"/>
                </a:cubicBezTo>
                <a:lnTo>
                  <a:pt x="10166" y="31891"/>
                </a:lnTo>
                <a:cubicBezTo>
                  <a:pt x="10198" y="31891"/>
                  <a:pt x="10198" y="31859"/>
                  <a:pt x="10230" y="31859"/>
                </a:cubicBezTo>
                <a:cubicBezTo>
                  <a:pt x="10261" y="31859"/>
                  <a:pt x="10261" y="31891"/>
                  <a:pt x="10293" y="31891"/>
                </a:cubicBezTo>
                <a:lnTo>
                  <a:pt x="10293" y="31859"/>
                </a:lnTo>
                <a:cubicBezTo>
                  <a:pt x="10546" y="31859"/>
                  <a:pt x="10800" y="31827"/>
                  <a:pt x="11085" y="31827"/>
                </a:cubicBezTo>
                <a:cubicBezTo>
                  <a:pt x="14125" y="31606"/>
                  <a:pt x="17292" y="31162"/>
                  <a:pt x="20079" y="29674"/>
                </a:cubicBezTo>
                <a:cubicBezTo>
                  <a:pt x="20237" y="29610"/>
                  <a:pt x="20364" y="29515"/>
                  <a:pt x="20427" y="29357"/>
                </a:cubicBezTo>
                <a:cubicBezTo>
                  <a:pt x="20459" y="29230"/>
                  <a:pt x="20396" y="29104"/>
                  <a:pt x="20364" y="28977"/>
                </a:cubicBezTo>
                <a:cubicBezTo>
                  <a:pt x="19794" y="27489"/>
                  <a:pt x="18939" y="26222"/>
                  <a:pt x="18432" y="24670"/>
                </a:cubicBezTo>
                <a:cubicBezTo>
                  <a:pt x="17767" y="22548"/>
                  <a:pt x="17324" y="19508"/>
                  <a:pt x="18084" y="17291"/>
                </a:cubicBezTo>
                <a:cubicBezTo>
                  <a:pt x="18907" y="14948"/>
                  <a:pt x="19889" y="13111"/>
                  <a:pt x="19952" y="10514"/>
                </a:cubicBezTo>
                <a:cubicBezTo>
                  <a:pt x="20016" y="8266"/>
                  <a:pt x="19572" y="6080"/>
                  <a:pt x="19129" y="3895"/>
                </a:cubicBezTo>
                <a:cubicBezTo>
                  <a:pt x="18685" y="1742"/>
                  <a:pt x="18464" y="1108"/>
                  <a:pt x="16374" y="792"/>
                </a:cubicBezTo>
                <a:cubicBezTo>
                  <a:pt x="15614" y="665"/>
                  <a:pt x="14885" y="475"/>
                  <a:pt x="14125" y="348"/>
                </a:cubicBezTo>
                <a:cubicBezTo>
                  <a:pt x="12858" y="127"/>
                  <a:pt x="11560" y="0"/>
                  <a:pt x="10261"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199;p43"/>
          <p:cNvSpPr/>
          <p:nvPr/>
        </p:nvSpPr>
        <p:spPr>
          <a:xfrm>
            <a:off x="5778967" y="3262526"/>
            <a:ext cx="439637" cy="236656"/>
          </a:xfrm>
          <a:custGeom>
            <a:avLst/>
            <a:gdLst/>
            <a:ahLst/>
            <a:cxnLst/>
            <a:rect l="l" t="t" r="r" b="b"/>
            <a:pathLst>
              <a:path w="13682" h="7365" extrusionOk="0">
                <a:moveTo>
                  <a:pt x="12401" y="0"/>
                </a:moveTo>
                <a:cubicBezTo>
                  <a:pt x="12204" y="0"/>
                  <a:pt x="12024" y="11"/>
                  <a:pt x="11908" y="11"/>
                </a:cubicBezTo>
                <a:cubicBezTo>
                  <a:pt x="7950" y="138"/>
                  <a:pt x="3991" y="296"/>
                  <a:pt x="1" y="423"/>
                </a:cubicBezTo>
                <a:cubicBezTo>
                  <a:pt x="254" y="1278"/>
                  <a:pt x="254" y="2069"/>
                  <a:pt x="571" y="2893"/>
                </a:cubicBezTo>
                <a:cubicBezTo>
                  <a:pt x="856" y="3621"/>
                  <a:pt x="1236" y="4286"/>
                  <a:pt x="1679" y="4888"/>
                </a:cubicBezTo>
                <a:cubicBezTo>
                  <a:pt x="2629" y="6123"/>
                  <a:pt x="3959" y="6946"/>
                  <a:pt x="5448" y="7263"/>
                </a:cubicBezTo>
                <a:cubicBezTo>
                  <a:pt x="5815" y="7331"/>
                  <a:pt x="6187" y="7364"/>
                  <a:pt x="6559" y="7364"/>
                </a:cubicBezTo>
                <a:cubicBezTo>
                  <a:pt x="8788" y="7364"/>
                  <a:pt x="11017" y="6181"/>
                  <a:pt x="12130" y="4255"/>
                </a:cubicBezTo>
                <a:cubicBezTo>
                  <a:pt x="12542" y="3526"/>
                  <a:pt x="12795" y="2735"/>
                  <a:pt x="13048" y="1911"/>
                </a:cubicBezTo>
                <a:cubicBezTo>
                  <a:pt x="13175" y="1531"/>
                  <a:pt x="13682" y="613"/>
                  <a:pt x="13428" y="296"/>
                </a:cubicBezTo>
                <a:cubicBezTo>
                  <a:pt x="13259" y="43"/>
                  <a:pt x="12795" y="0"/>
                  <a:pt x="12401"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200;p43"/>
          <p:cNvSpPr/>
          <p:nvPr/>
        </p:nvSpPr>
        <p:spPr>
          <a:xfrm>
            <a:off x="5856310" y="3089139"/>
            <a:ext cx="266635" cy="371227"/>
          </a:xfrm>
          <a:custGeom>
            <a:avLst/>
            <a:gdLst/>
            <a:ahLst/>
            <a:cxnLst/>
            <a:rect l="l" t="t" r="r" b="b"/>
            <a:pathLst>
              <a:path w="8298" h="11553" extrusionOk="0">
                <a:moveTo>
                  <a:pt x="2592" y="1"/>
                </a:moveTo>
                <a:cubicBezTo>
                  <a:pt x="2393" y="1"/>
                  <a:pt x="2194" y="7"/>
                  <a:pt x="1996" y="23"/>
                </a:cubicBezTo>
                <a:cubicBezTo>
                  <a:pt x="1932" y="23"/>
                  <a:pt x="1869" y="23"/>
                  <a:pt x="1837" y="87"/>
                </a:cubicBezTo>
                <a:cubicBezTo>
                  <a:pt x="1774" y="118"/>
                  <a:pt x="1774" y="182"/>
                  <a:pt x="1774" y="245"/>
                </a:cubicBezTo>
                <a:cubicBezTo>
                  <a:pt x="1679" y="1385"/>
                  <a:pt x="1774" y="2588"/>
                  <a:pt x="1711" y="3760"/>
                </a:cubicBezTo>
                <a:cubicBezTo>
                  <a:pt x="1616" y="4837"/>
                  <a:pt x="1394" y="5914"/>
                  <a:pt x="761" y="6800"/>
                </a:cubicBezTo>
                <a:cubicBezTo>
                  <a:pt x="0" y="7877"/>
                  <a:pt x="190" y="9334"/>
                  <a:pt x="1014" y="10284"/>
                </a:cubicBezTo>
                <a:cubicBezTo>
                  <a:pt x="1808" y="11180"/>
                  <a:pt x="3074" y="11552"/>
                  <a:pt x="4322" y="11552"/>
                </a:cubicBezTo>
                <a:cubicBezTo>
                  <a:pt x="5016" y="11552"/>
                  <a:pt x="5703" y="11438"/>
                  <a:pt x="6303" y="11234"/>
                </a:cubicBezTo>
                <a:cubicBezTo>
                  <a:pt x="7443" y="10822"/>
                  <a:pt x="8234" y="9936"/>
                  <a:pt x="8266" y="8701"/>
                </a:cubicBezTo>
                <a:cubicBezTo>
                  <a:pt x="8298" y="7339"/>
                  <a:pt x="7094" y="6357"/>
                  <a:pt x="6778" y="5059"/>
                </a:cubicBezTo>
                <a:cubicBezTo>
                  <a:pt x="6619" y="4330"/>
                  <a:pt x="6619" y="3602"/>
                  <a:pt x="6651" y="2842"/>
                </a:cubicBezTo>
                <a:cubicBezTo>
                  <a:pt x="6651" y="1987"/>
                  <a:pt x="6683" y="1132"/>
                  <a:pt x="6714" y="245"/>
                </a:cubicBezTo>
                <a:cubicBezTo>
                  <a:pt x="5970" y="107"/>
                  <a:pt x="5345" y="17"/>
                  <a:pt x="4590" y="17"/>
                </a:cubicBezTo>
                <a:cubicBezTo>
                  <a:pt x="4478" y="17"/>
                  <a:pt x="4363" y="19"/>
                  <a:pt x="4244" y="23"/>
                </a:cubicBezTo>
                <a:cubicBezTo>
                  <a:pt x="4135" y="28"/>
                  <a:pt x="4024" y="30"/>
                  <a:pt x="3913" y="30"/>
                </a:cubicBezTo>
                <a:cubicBezTo>
                  <a:pt x="3480" y="30"/>
                  <a:pt x="3037" y="1"/>
                  <a:pt x="2592" y="1"/>
                </a:cubicBezTo>
                <a:close/>
              </a:path>
            </a:pathLst>
          </a:custGeom>
          <a:solidFill>
            <a:srgbClr val="E29F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201;p43"/>
          <p:cNvSpPr/>
          <p:nvPr/>
        </p:nvSpPr>
        <p:spPr>
          <a:xfrm>
            <a:off x="5962155" y="2678550"/>
            <a:ext cx="501685" cy="786861"/>
          </a:xfrm>
          <a:custGeom>
            <a:avLst/>
            <a:gdLst/>
            <a:ahLst/>
            <a:cxnLst/>
            <a:rect l="l" t="t" r="r" b="b"/>
            <a:pathLst>
              <a:path w="15613" h="24488" extrusionOk="0">
                <a:moveTo>
                  <a:pt x="2308" y="1"/>
                </a:moveTo>
                <a:cubicBezTo>
                  <a:pt x="2215" y="1"/>
                  <a:pt x="2121" y="3"/>
                  <a:pt x="2027" y="7"/>
                </a:cubicBezTo>
                <a:cubicBezTo>
                  <a:pt x="1330" y="39"/>
                  <a:pt x="633" y="197"/>
                  <a:pt x="0" y="514"/>
                </a:cubicBezTo>
                <a:cubicBezTo>
                  <a:pt x="633" y="229"/>
                  <a:pt x="1330" y="70"/>
                  <a:pt x="2027" y="70"/>
                </a:cubicBezTo>
                <a:cubicBezTo>
                  <a:pt x="2115" y="66"/>
                  <a:pt x="2204" y="64"/>
                  <a:pt x="2292" y="64"/>
                </a:cubicBezTo>
                <a:cubicBezTo>
                  <a:pt x="2901" y="64"/>
                  <a:pt x="3509" y="158"/>
                  <a:pt x="4117" y="324"/>
                </a:cubicBezTo>
                <a:cubicBezTo>
                  <a:pt x="5479" y="640"/>
                  <a:pt x="6714" y="1337"/>
                  <a:pt x="7696" y="2351"/>
                </a:cubicBezTo>
                <a:cubicBezTo>
                  <a:pt x="8677" y="3332"/>
                  <a:pt x="9342" y="4631"/>
                  <a:pt x="9532" y="5992"/>
                </a:cubicBezTo>
                <a:cubicBezTo>
                  <a:pt x="9627" y="6689"/>
                  <a:pt x="9596" y="7386"/>
                  <a:pt x="9596" y="8083"/>
                </a:cubicBezTo>
                <a:cubicBezTo>
                  <a:pt x="9627" y="8811"/>
                  <a:pt x="9659" y="9539"/>
                  <a:pt x="9976" y="10204"/>
                </a:cubicBezTo>
                <a:cubicBezTo>
                  <a:pt x="10293" y="10869"/>
                  <a:pt x="10831" y="11376"/>
                  <a:pt x="11401" y="11788"/>
                </a:cubicBezTo>
                <a:cubicBezTo>
                  <a:pt x="11971" y="12200"/>
                  <a:pt x="12604" y="12516"/>
                  <a:pt x="13206" y="12896"/>
                </a:cubicBezTo>
                <a:cubicBezTo>
                  <a:pt x="13491" y="13055"/>
                  <a:pt x="13776" y="13245"/>
                  <a:pt x="13966" y="13530"/>
                </a:cubicBezTo>
                <a:cubicBezTo>
                  <a:pt x="14156" y="13783"/>
                  <a:pt x="14219" y="14131"/>
                  <a:pt x="14219" y="14480"/>
                </a:cubicBezTo>
                <a:cubicBezTo>
                  <a:pt x="14219" y="14828"/>
                  <a:pt x="14188" y="15176"/>
                  <a:pt x="14093" y="15493"/>
                </a:cubicBezTo>
                <a:cubicBezTo>
                  <a:pt x="14029" y="15842"/>
                  <a:pt x="13871" y="16158"/>
                  <a:pt x="13744" y="16475"/>
                </a:cubicBezTo>
                <a:cubicBezTo>
                  <a:pt x="13586" y="16792"/>
                  <a:pt x="13491" y="17172"/>
                  <a:pt x="13554" y="17552"/>
                </a:cubicBezTo>
                <a:cubicBezTo>
                  <a:pt x="13586" y="17900"/>
                  <a:pt x="13713" y="18248"/>
                  <a:pt x="13871" y="18565"/>
                </a:cubicBezTo>
                <a:cubicBezTo>
                  <a:pt x="14188" y="19198"/>
                  <a:pt x="14536" y="19800"/>
                  <a:pt x="14853" y="20433"/>
                </a:cubicBezTo>
                <a:cubicBezTo>
                  <a:pt x="15170" y="21035"/>
                  <a:pt x="15423" y="21700"/>
                  <a:pt x="15486" y="22397"/>
                </a:cubicBezTo>
                <a:cubicBezTo>
                  <a:pt x="15581" y="23094"/>
                  <a:pt x="15486" y="23822"/>
                  <a:pt x="15265" y="24487"/>
                </a:cubicBezTo>
                <a:cubicBezTo>
                  <a:pt x="15518" y="23822"/>
                  <a:pt x="15613" y="23125"/>
                  <a:pt x="15550" y="22397"/>
                </a:cubicBezTo>
                <a:cubicBezTo>
                  <a:pt x="15486" y="21700"/>
                  <a:pt x="15233" y="21035"/>
                  <a:pt x="14948" y="20370"/>
                </a:cubicBezTo>
                <a:cubicBezTo>
                  <a:pt x="14631" y="19737"/>
                  <a:pt x="14283" y="19135"/>
                  <a:pt x="13966" y="18502"/>
                </a:cubicBezTo>
                <a:cubicBezTo>
                  <a:pt x="13839" y="18185"/>
                  <a:pt x="13713" y="17868"/>
                  <a:pt x="13681" y="17520"/>
                </a:cubicBezTo>
                <a:cubicBezTo>
                  <a:pt x="13649" y="17203"/>
                  <a:pt x="13744" y="16855"/>
                  <a:pt x="13871" y="16538"/>
                </a:cubicBezTo>
                <a:cubicBezTo>
                  <a:pt x="14029" y="16222"/>
                  <a:pt x="14188" y="15905"/>
                  <a:pt x="14283" y="15556"/>
                </a:cubicBezTo>
                <a:cubicBezTo>
                  <a:pt x="14378" y="15208"/>
                  <a:pt x="14409" y="14860"/>
                  <a:pt x="14409" y="14480"/>
                </a:cubicBezTo>
                <a:cubicBezTo>
                  <a:pt x="14409" y="14131"/>
                  <a:pt x="14346" y="13751"/>
                  <a:pt x="14124" y="13435"/>
                </a:cubicBezTo>
                <a:cubicBezTo>
                  <a:pt x="13903" y="13118"/>
                  <a:pt x="13586" y="12928"/>
                  <a:pt x="13301" y="12738"/>
                </a:cubicBezTo>
                <a:cubicBezTo>
                  <a:pt x="12699" y="12358"/>
                  <a:pt x="12066" y="12041"/>
                  <a:pt x="11496" y="11630"/>
                </a:cubicBezTo>
                <a:cubicBezTo>
                  <a:pt x="10958" y="11250"/>
                  <a:pt x="10451" y="10743"/>
                  <a:pt x="10166" y="10109"/>
                </a:cubicBezTo>
                <a:cubicBezTo>
                  <a:pt x="9881" y="9508"/>
                  <a:pt x="9817" y="8779"/>
                  <a:pt x="9786" y="8114"/>
                </a:cubicBezTo>
                <a:cubicBezTo>
                  <a:pt x="9786" y="7418"/>
                  <a:pt x="9817" y="6689"/>
                  <a:pt x="9722" y="5992"/>
                </a:cubicBezTo>
                <a:cubicBezTo>
                  <a:pt x="9532" y="4567"/>
                  <a:pt x="8804" y="3237"/>
                  <a:pt x="7822" y="2256"/>
                </a:cubicBezTo>
                <a:cubicBezTo>
                  <a:pt x="6809" y="1242"/>
                  <a:pt x="5510" y="545"/>
                  <a:pt x="4149" y="229"/>
                </a:cubicBezTo>
                <a:cubicBezTo>
                  <a:pt x="3542" y="91"/>
                  <a:pt x="2935" y="1"/>
                  <a:pt x="2308" y="1"/>
                </a:cubicBezTo>
                <a:close/>
              </a:path>
            </a:pathLst>
          </a:custGeom>
          <a:solidFill>
            <a:srgbClr val="1B1F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202;p43"/>
          <p:cNvSpPr/>
          <p:nvPr/>
        </p:nvSpPr>
        <p:spPr>
          <a:xfrm>
            <a:off x="5906180" y="3089139"/>
            <a:ext cx="166896" cy="185437"/>
          </a:xfrm>
          <a:custGeom>
            <a:avLst/>
            <a:gdLst/>
            <a:ahLst/>
            <a:cxnLst/>
            <a:rect l="l" t="t" r="r" b="b"/>
            <a:pathLst>
              <a:path w="5194" h="5771" extrusionOk="0">
                <a:moveTo>
                  <a:pt x="1021" y="1"/>
                </a:moveTo>
                <a:cubicBezTo>
                  <a:pt x="827" y="1"/>
                  <a:pt x="634" y="7"/>
                  <a:pt x="444" y="23"/>
                </a:cubicBezTo>
                <a:cubicBezTo>
                  <a:pt x="380" y="23"/>
                  <a:pt x="317" y="23"/>
                  <a:pt x="254" y="55"/>
                </a:cubicBezTo>
                <a:cubicBezTo>
                  <a:pt x="222" y="87"/>
                  <a:pt x="222" y="150"/>
                  <a:pt x="222" y="213"/>
                </a:cubicBezTo>
                <a:cubicBezTo>
                  <a:pt x="127" y="1385"/>
                  <a:pt x="222" y="2557"/>
                  <a:pt x="127" y="3729"/>
                </a:cubicBezTo>
                <a:cubicBezTo>
                  <a:pt x="95" y="4077"/>
                  <a:pt x="64" y="4425"/>
                  <a:pt x="0" y="4742"/>
                </a:cubicBezTo>
                <a:cubicBezTo>
                  <a:pt x="127" y="4837"/>
                  <a:pt x="254" y="4932"/>
                  <a:pt x="380" y="5027"/>
                </a:cubicBezTo>
                <a:cubicBezTo>
                  <a:pt x="1024" y="5515"/>
                  <a:pt x="1823" y="5770"/>
                  <a:pt x="2624" y="5770"/>
                </a:cubicBezTo>
                <a:cubicBezTo>
                  <a:pt x="2967" y="5770"/>
                  <a:pt x="3310" y="5723"/>
                  <a:pt x="3642" y="5629"/>
                </a:cubicBezTo>
                <a:cubicBezTo>
                  <a:pt x="4212" y="5470"/>
                  <a:pt x="4719" y="5217"/>
                  <a:pt x="5194" y="4900"/>
                </a:cubicBezTo>
                <a:cubicBezTo>
                  <a:pt x="5036" y="4204"/>
                  <a:pt x="5067" y="3539"/>
                  <a:pt x="5067" y="2842"/>
                </a:cubicBezTo>
                <a:cubicBezTo>
                  <a:pt x="5099" y="1987"/>
                  <a:pt x="5099" y="1100"/>
                  <a:pt x="5162" y="245"/>
                </a:cubicBezTo>
                <a:cubicBezTo>
                  <a:pt x="4486" y="95"/>
                  <a:pt x="3908" y="4"/>
                  <a:pt x="3242" y="4"/>
                </a:cubicBezTo>
                <a:cubicBezTo>
                  <a:pt x="3066" y="4"/>
                  <a:pt x="2884" y="10"/>
                  <a:pt x="2692" y="23"/>
                </a:cubicBezTo>
                <a:cubicBezTo>
                  <a:pt x="2578" y="28"/>
                  <a:pt x="2463" y="30"/>
                  <a:pt x="2349" y="30"/>
                </a:cubicBezTo>
                <a:cubicBezTo>
                  <a:pt x="1903" y="30"/>
                  <a:pt x="1458" y="1"/>
                  <a:pt x="1021" y="1"/>
                </a:cubicBezTo>
                <a:close/>
              </a:path>
            </a:pathLst>
          </a:custGeom>
          <a:solidFill>
            <a:srgbClr val="CB7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03;p43"/>
          <p:cNvSpPr/>
          <p:nvPr/>
        </p:nvSpPr>
        <p:spPr>
          <a:xfrm>
            <a:off x="5763704" y="2732790"/>
            <a:ext cx="413192" cy="500046"/>
          </a:xfrm>
          <a:custGeom>
            <a:avLst/>
            <a:gdLst/>
            <a:ahLst/>
            <a:cxnLst/>
            <a:rect l="l" t="t" r="r" b="b"/>
            <a:pathLst>
              <a:path w="12859" h="15562" extrusionOk="0">
                <a:moveTo>
                  <a:pt x="7233" y="1"/>
                </a:moveTo>
                <a:cubicBezTo>
                  <a:pt x="5805" y="1"/>
                  <a:pt x="4344" y="543"/>
                  <a:pt x="3199" y="1676"/>
                </a:cubicBezTo>
                <a:cubicBezTo>
                  <a:pt x="1" y="4811"/>
                  <a:pt x="1362" y="12253"/>
                  <a:pt x="4814" y="14819"/>
                </a:cubicBezTo>
                <a:cubicBezTo>
                  <a:pt x="5480" y="15307"/>
                  <a:pt x="6285" y="15562"/>
                  <a:pt x="7089" y="15562"/>
                </a:cubicBezTo>
                <a:cubicBezTo>
                  <a:pt x="7433" y="15562"/>
                  <a:pt x="7776" y="15515"/>
                  <a:pt x="8108" y="15420"/>
                </a:cubicBezTo>
                <a:cubicBezTo>
                  <a:pt x="11465" y="14470"/>
                  <a:pt x="12858" y="10290"/>
                  <a:pt x="12795" y="6711"/>
                </a:cubicBezTo>
                <a:cubicBezTo>
                  <a:pt x="12763" y="5571"/>
                  <a:pt x="12605" y="4494"/>
                  <a:pt x="12288" y="3576"/>
                </a:cubicBezTo>
                <a:cubicBezTo>
                  <a:pt x="11487" y="1248"/>
                  <a:pt x="9397" y="1"/>
                  <a:pt x="7233" y="1"/>
                </a:cubicBezTo>
                <a:close/>
              </a:path>
            </a:pathLst>
          </a:custGeom>
          <a:solidFill>
            <a:srgbClr val="E29F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204;p43"/>
          <p:cNvSpPr/>
          <p:nvPr/>
        </p:nvSpPr>
        <p:spPr>
          <a:xfrm>
            <a:off x="5801364" y="2713478"/>
            <a:ext cx="383662" cy="341826"/>
          </a:xfrm>
          <a:custGeom>
            <a:avLst/>
            <a:gdLst/>
            <a:ahLst/>
            <a:cxnLst/>
            <a:rect l="l" t="t" r="r" b="b"/>
            <a:pathLst>
              <a:path w="11940" h="10638" extrusionOk="0">
                <a:moveTo>
                  <a:pt x="6421" y="0"/>
                </a:moveTo>
                <a:cubicBezTo>
                  <a:pt x="5124" y="0"/>
                  <a:pt x="3796" y="446"/>
                  <a:pt x="2692" y="1390"/>
                </a:cubicBezTo>
                <a:cubicBezTo>
                  <a:pt x="2217" y="1802"/>
                  <a:pt x="1869" y="2309"/>
                  <a:pt x="1520" y="2815"/>
                </a:cubicBezTo>
                <a:cubicBezTo>
                  <a:pt x="1204" y="3290"/>
                  <a:pt x="792" y="3607"/>
                  <a:pt x="539" y="4114"/>
                </a:cubicBezTo>
                <a:cubicBezTo>
                  <a:pt x="285" y="4620"/>
                  <a:pt x="95" y="5190"/>
                  <a:pt x="32" y="5761"/>
                </a:cubicBezTo>
                <a:cubicBezTo>
                  <a:pt x="0" y="6331"/>
                  <a:pt x="159" y="6806"/>
                  <a:pt x="190" y="7344"/>
                </a:cubicBezTo>
                <a:cubicBezTo>
                  <a:pt x="159" y="6806"/>
                  <a:pt x="412" y="6236"/>
                  <a:pt x="824" y="5856"/>
                </a:cubicBezTo>
                <a:cubicBezTo>
                  <a:pt x="1172" y="5571"/>
                  <a:pt x="1584" y="5412"/>
                  <a:pt x="1964" y="5190"/>
                </a:cubicBezTo>
                <a:cubicBezTo>
                  <a:pt x="2344" y="4969"/>
                  <a:pt x="2724" y="4684"/>
                  <a:pt x="2851" y="4272"/>
                </a:cubicBezTo>
                <a:cubicBezTo>
                  <a:pt x="4086" y="5856"/>
                  <a:pt x="5986" y="6362"/>
                  <a:pt x="7854" y="6837"/>
                </a:cubicBezTo>
                <a:cubicBezTo>
                  <a:pt x="9406" y="7217"/>
                  <a:pt x="11148" y="8199"/>
                  <a:pt x="11180" y="10036"/>
                </a:cubicBezTo>
                <a:cubicBezTo>
                  <a:pt x="11180" y="10258"/>
                  <a:pt x="11180" y="10321"/>
                  <a:pt x="11306" y="10638"/>
                </a:cubicBezTo>
                <a:cubicBezTo>
                  <a:pt x="11401" y="10353"/>
                  <a:pt x="11433" y="10163"/>
                  <a:pt x="11465" y="9877"/>
                </a:cubicBezTo>
                <a:cubicBezTo>
                  <a:pt x="11496" y="9561"/>
                  <a:pt x="11591" y="9276"/>
                  <a:pt x="11655" y="8959"/>
                </a:cubicBezTo>
                <a:cubicBezTo>
                  <a:pt x="11781" y="8357"/>
                  <a:pt x="11845" y="7724"/>
                  <a:pt x="11876" y="7091"/>
                </a:cubicBezTo>
                <a:cubicBezTo>
                  <a:pt x="11940" y="5951"/>
                  <a:pt x="11845" y="4874"/>
                  <a:pt x="11623" y="3955"/>
                </a:cubicBezTo>
                <a:cubicBezTo>
                  <a:pt x="10953" y="1419"/>
                  <a:pt x="8736" y="0"/>
                  <a:pt x="6421" y="0"/>
                </a:cubicBezTo>
                <a:close/>
              </a:path>
            </a:pathLst>
          </a:custGeom>
          <a:solidFill>
            <a:srgbClr val="CB7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205;p43"/>
          <p:cNvSpPr/>
          <p:nvPr/>
        </p:nvSpPr>
        <p:spPr>
          <a:xfrm>
            <a:off x="5746417" y="2691371"/>
            <a:ext cx="491531" cy="373862"/>
          </a:xfrm>
          <a:custGeom>
            <a:avLst/>
            <a:gdLst/>
            <a:ahLst/>
            <a:cxnLst/>
            <a:rect l="l" t="t" r="r" b="b"/>
            <a:pathLst>
              <a:path w="15297" h="11635" extrusionOk="0">
                <a:moveTo>
                  <a:pt x="8736" y="1"/>
                </a:moveTo>
                <a:cubicBezTo>
                  <a:pt x="8568" y="1"/>
                  <a:pt x="8401" y="7"/>
                  <a:pt x="8234" y="20"/>
                </a:cubicBezTo>
                <a:cubicBezTo>
                  <a:pt x="7442" y="83"/>
                  <a:pt x="6841" y="495"/>
                  <a:pt x="6112" y="811"/>
                </a:cubicBezTo>
                <a:cubicBezTo>
                  <a:pt x="5416" y="1128"/>
                  <a:pt x="4592" y="1318"/>
                  <a:pt x="3832" y="1572"/>
                </a:cubicBezTo>
                <a:cubicBezTo>
                  <a:pt x="3009" y="1857"/>
                  <a:pt x="2122" y="2142"/>
                  <a:pt x="1457" y="2712"/>
                </a:cubicBezTo>
                <a:cubicBezTo>
                  <a:pt x="950" y="3155"/>
                  <a:pt x="602" y="3725"/>
                  <a:pt x="349" y="4327"/>
                </a:cubicBezTo>
                <a:cubicBezTo>
                  <a:pt x="32" y="5055"/>
                  <a:pt x="0" y="5847"/>
                  <a:pt x="95" y="6639"/>
                </a:cubicBezTo>
                <a:cubicBezTo>
                  <a:pt x="159" y="7272"/>
                  <a:pt x="254" y="7937"/>
                  <a:pt x="539" y="8539"/>
                </a:cubicBezTo>
                <a:cubicBezTo>
                  <a:pt x="792" y="9077"/>
                  <a:pt x="1362" y="9457"/>
                  <a:pt x="1900" y="9710"/>
                </a:cubicBezTo>
                <a:cubicBezTo>
                  <a:pt x="1837" y="9679"/>
                  <a:pt x="1900" y="8760"/>
                  <a:pt x="1900" y="8634"/>
                </a:cubicBezTo>
                <a:cubicBezTo>
                  <a:pt x="1869" y="7810"/>
                  <a:pt x="1932" y="6987"/>
                  <a:pt x="2185" y="6227"/>
                </a:cubicBezTo>
                <a:cubicBezTo>
                  <a:pt x="2407" y="5467"/>
                  <a:pt x="2914" y="4992"/>
                  <a:pt x="3547" y="4517"/>
                </a:cubicBezTo>
                <a:cubicBezTo>
                  <a:pt x="3801" y="4358"/>
                  <a:pt x="4054" y="4168"/>
                  <a:pt x="4244" y="3915"/>
                </a:cubicBezTo>
                <a:cubicBezTo>
                  <a:pt x="4371" y="3820"/>
                  <a:pt x="4814" y="3282"/>
                  <a:pt x="4751" y="3092"/>
                </a:cubicBezTo>
                <a:lnTo>
                  <a:pt x="4751" y="3092"/>
                </a:lnTo>
                <a:cubicBezTo>
                  <a:pt x="5099" y="3883"/>
                  <a:pt x="5669" y="4707"/>
                  <a:pt x="6366" y="5213"/>
                </a:cubicBezTo>
                <a:cubicBezTo>
                  <a:pt x="7696" y="6195"/>
                  <a:pt x="9184" y="6892"/>
                  <a:pt x="10673" y="7462"/>
                </a:cubicBezTo>
                <a:lnTo>
                  <a:pt x="11021" y="7620"/>
                </a:lnTo>
                <a:cubicBezTo>
                  <a:pt x="11433" y="7779"/>
                  <a:pt x="11813" y="7969"/>
                  <a:pt x="12161" y="8285"/>
                </a:cubicBezTo>
                <a:cubicBezTo>
                  <a:pt x="12921" y="8950"/>
                  <a:pt x="12985" y="10027"/>
                  <a:pt x="12953" y="10977"/>
                </a:cubicBezTo>
                <a:cubicBezTo>
                  <a:pt x="12953" y="11072"/>
                  <a:pt x="12953" y="11199"/>
                  <a:pt x="12985" y="11294"/>
                </a:cubicBezTo>
                <a:cubicBezTo>
                  <a:pt x="13067" y="11542"/>
                  <a:pt x="13315" y="11635"/>
                  <a:pt x="13577" y="11635"/>
                </a:cubicBezTo>
                <a:cubicBezTo>
                  <a:pt x="13817" y="11635"/>
                  <a:pt x="14069" y="11558"/>
                  <a:pt x="14220" y="11452"/>
                </a:cubicBezTo>
                <a:cubicBezTo>
                  <a:pt x="14505" y="11199"/>
                  <a:pt x="14758" y="10851"/>
                  <a:pt x="14885" y="10502"/>
                </a:cubicBezTo>
                <a:cubicBezTo>
                  <a:pt x="15296" y="9267"/>
                  <a:pt x="15265" y="7905"/>
                  <a:pt x="15201" y="6575"/>
                </a:cubicBezTo>
                <a:cubicBezTo>
                  <a:pt x="15170" y="5847"/>
                  <a:pt x="15138" y="5087"/>
                  <a:pt x="14948" y="4390"/>
                </a:cubicBezTo>
                <a:cubicBezTo>
                  <a:pt x="14726" y="3630"/>
                  <a:pt x="14315" y="2965"/>
                  <a:pt x="13808" y="2363"/>
                </a:cubicBezTo>
                <a:cubicBezTo>
                  <a:pt x="12527" y="821"/>
                  <a:pt x="10632" y="1"/>
                  <a:pt x="8736"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206;p43"/>
          <p:cNvSpPr/>
          <p:nvPr/>
        </p:nvSpPr>
        <p:spPr>
          <a:xfrm>
            <a:off x="5522550" y="3797114"/>
            <a:ext cx="924002" cy="20372"/>
          </a:xfrm>
          <a:custGeom>
            <a:avLst/>
            <a:gdLst/>
            <a:ahLst/>
            <a:cxnLst/>
            <a:rect l="l" t="t" r="r" b="b"/>
            <a:pathLst>
              <a:path w="28756" h="634" extrusionOk="0">
                <a:moveTo>
                  <a:pt x="28471" y="0"/>
                </a:moveTo>
                <a:lnTo>
                  <a:pt x="222" y="64"/>
                </a:lnTo>
                <a:lnTo>
                  <a:pt x="0" y="634"/>
                </a:lnTo>
                <a:lnTo>
                  <a:pt x="28756" y="634"/>
                </a:lnTo>
                <a:lnTo>
                  <a:pt x="28471" y="0"/>
                </a:lnTo>
                <a:close/>
              </a:path>
            </a:pathLst>
          </a:custGeom>
          <a:solidFill>
            <a:srgbClr val="BD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207;p43"/>
          <p:cNvSpPr/>
          <p:nvPr/>
        </p:nvSpPr>
        <p:spPr>
          <a:xfrm>
            <a:off x="5880731" y="4557241"/>
            <a:ext cx="480349" cy="175058"/>
          </a:xfrm>
          <a:custGeom>
            <a:avLst/>
            <a:gdLst/>
            <a:ahLst/>
            <a:cxnLst/>
            <a:rect l="l" t="t" r="r" b="b"/>
            <a:pathLst>
              <a:path w="14949" h="5448" extrusionOk="0">
                <a:moveTo>
                  <a:pt x="13460" y="1"/>
                </a:moveTo>
                <a:cubicBezTo>
                  <a:pt x="13048" y="1"/>
                  <a:pt x="12605" y="32"/>
                  <a:pt x="12161" y="64"/>
                </a:cubicBezTo>
                <a:cubicBezTo>
                  <a:pt x="10483" y="286"/>
                  <a:pt x="8868" y="951"/>
                  <a:pt x="7158" y="1141"/>
                </a:cubicBezTo>
                <a:cubicBezTo>
                  <a:pt x="6740" y="1189"/>
                  <a:pt x="6326" y="1205"/>
                  <a:pt x="5914" y="1205"/>
                </a:cubicBezTo>
                <a:cubicBezTo>
                  <a:pt x="5233" y="1205"/>
                  <a:pt x="4555" y="1161"/>
                  <a:pt x="3864" y="1141"/>
                </a:cubicBezTo>
                <a:cubicBezTo>
                  <a:pt x="3437" y="1109"/>
                  <a:pt x="2890" y="1038"/>
                  <a:pt x="2352" y="1038"/>
                </a:cubicBezTo>
                <a:cubicBezTo>
                  <a:pt x="1814" y="1038"/>
                  <a:pt x="1283" y="1109"/>
                  <a:pt x="887" y="1363"/>
                </a:cubicBezTo>
                <a:cubicBezTo>
                  <a:pt x="571" y="1553"/>
                  <a:pt x="64" y="2059"/>
                  <a:pt x="32" y="2439"/>
                </a:cubicBezTo>
                <a:cubicBezTo>
                  <a:pt x="1" y="2946"/>
                  <a:pt x="539" y="3453"/>
                  <a:pt x="887" y="3706"/>
                </a:cubicBezTo>
                <a:cubicBezTo>
                  <a:pt x="1521" y="4181"/>
                  <a:pt x="2312" y="4466"/>
                  <a:pt x="3136" y="4656"/>
                </a:cubicBezTo>
                <a:cubicBezTo>
                  <a:pt x="4213" y="4910"/>
                  <a:pt x="5353" y="5005"/>
                  <a:pt x="6366" y="5163"/>
                </a:cubicBezTo>
                <a:cubicBezTo>
                  <a:pt x="6809" y="5258"/>
                  <a:pt x="7253" y="5321"/>
                  <a:pt x="7728" y="5385"/>
                </a:cubicBezTo>
                <a:cubicBezTo>
                  <a:pt x="8425" y="5448"/>
                  <a:pt x="9185" y="5448"/>
                  <a:pt x="9913" y="5448"/>
                </a:cubicBezTo>
                <a:lnTo>
                  <a:pt x="11496" y="5448"/>
                </a:lnTo>
                <a:cubicBezTo>
                  <a:pt x="11781" y="5448"/>
                  <a:pt x="12098" y="5448"/>
                  <a:pt x="12351" y="5321"/>
                </a:cubicBezTo>
                <a:cubicBezTo>
                  <a:pt x="12636" y="5163"/>
                  <a:pt x="12827" y="4846"/>
                  <a:pt x="12985" y="4561"/>
                </a:cubicBezTo>
                <a:cubicBezTo>
                  <a:pt x="13333" y="3959"/>
                  <a:pt x="13745" y="3389"/>
                  <a:pt x="14030" y="2756"/>
                </a:cubicBezTo>
                <a:cubicBezTo>
                  <a:pt x="14188" y="2376"/>
                  <a:pt x="14252" y="2091"/>
                  <a:pt x="14505" y="1743"/>
                </a:cubicBezTo>
                <a:cubicBezTo>
                  <a:pt x="14727" y="1426"/>
                  <a:pt x="14948" y="1014"/>
                  <a:pt x="14790" y="603"/>
                </a:cubicBezTo>
                <a:cubicBezTo>
                  <a:pt x="14600" y="128"/>
                  <a:pt x="13967" y="32"/>
                  <a:pt x="13460" y="1"/>
                </a:cubicBezTo>
                <a:close/>
              </a:path>
            </a:pathLst>
          </a:custGeom>
          <a:solidFill>
            <a:srgbClr val="E29F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208;p43"/>
          <p:cNvSpPr/>
          <p:nvPr/>
        </p:nvSpPr>
        <p:spPr>
          <a:xfrm>
            <a:off x="5891913" y="4557241"/>
            <a:ext cx="469167" cy="160823"/>
          </a:xfrm>
          <a:custGeom>
            <a:avLst/>
            <a:gdLst/>
            <a:ahLst/>
            <a:cxnLst/>
            <a:rect l="l" t="t" r="r" b="b"/>
            <a:pathLst>
              <a:path w="14601" h="5005" extrusionOk="0">
                <a:moveTo>
                  <a:pt x="13112" y="1"/>
                </a:moveTo>
                <a:cubicBezTo>
                  <a:pt x="12700" y="1"/>
                  <a:pt x="12257" y="32"/>
                  <a:pt x="11813" y="64"/>
                </a:cubicBezTo>
                <a:cubicBezTo>
                  <a:pt x="10135" y="286"/>
                  <a:pt x="8520" y="951"/>
                  <a:pt x="6810" y="1141"/>
                </a:cubicBezTo>
                <a:cubicBezTo>
                  <a:pt x="6409" y="1184"/>
                  <a:pt x="6003" y="1201"/>
                  <a:pt x="5595" y="1201"/>
                </a:cubicBezTo>
                <a:cubicBezTo>
                  <a:pt x="5100" y="1201"/>
                  <a:pt x="4604" y="1176"/>
                  <a:pt x="4118" y="1141"/>
                </a:cubicBezTo>
                <a:cubicBezTo>
                  <a:pt x="3453" y="1458"/>
                  <a:pt x="1109" y="2218"/>
                  <a:pt x="1" y="3231"/>
                </a:cubicBezTo>
                <a:cubicBezTo>
                  <a:pt x="159" y="3421"/>
                  <a:pt x="381" y="3579"/>
                  <a:pt x="539" y="3706"/>
                </a:cubicBezTo>
                <a:cubicBezTo>
                  <a:pt x="1173" y="4181"/>
                  <a:pt x="1964" y="4466"/>
                  <a:pt x="2788" y="4656"/>
                </a:cubicBezTo>
                <a:cubicBezTo>
                  <a:pt x="3453" y="4814"/>
                  <a:pt x="4150" y="4910"/>
                  <a:pt x="4846" y="5005"/>
                </a:cubicBezTo>
                <a:cubicBezTo>
                  <a:pt x="7126" y="4593"/>
                  <a:pt x="9375" y="3896"/>
                  <a:pt x="11592" y="3358"/>
                </a:cubicBezTo>
                <a:cubicBezTo>
                  <a:pt x="12257" y="3168"/>
                  <a:pt x="12954" y="3009"/>
                  <a:pt x="13650" y="2819"/>
                </a:cubicBezTo>
                <a:cubicBezTo>
                  <a:pt x="13650" y="2788"/>
                  <a:pt x="13650" y="2788"/>
                  <a:pt x="13682" y="2756"/>
                </a:cubicBezTo>
                <a:cubicBezTo>
                  <a:pt x="13840" y="2376"/>
                  <a:pt x="13904" y="2059"/>
                  <a:pt x="14157" y="1743"/>
                </a:cubicBezTo>
                <a:cubicBezTo>
                  <a:pt x="14379" y="1426"/>
                  <a:pt x="14600" y="1014"/>
                  <a:pt x="14442" y="603"/>
                </a:cubicBezTo>
                <a:cubicBezTo>
                  <a:pt x="14252" y="128"/>
                  <a:pt x="13650" y="1"/>
                  <a:pt x="13112" y="1"/>
                </a:cubicBezTo>
                <a:close/>
              </a:path>
            </a:pathLst>
          </a:custGeom>
          <a:solidFill>
            <a:srgbClr val="CB7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209;p43"/>
          <p:cNvSpPr/>
          <p:nvPr/>
        </p:nvSpPr>
        <p:spPr>
          <a:xfrm>
            <a:off x="5527627" y="3787957"/>
            <a:ext cx="913848" cy="613634"/>
          </a:xfrm>
          <a:custGeom>
            <a:avLst/>
            <a:gdLst/>
            <a:ahLst/>
            <a:cxnLst/>
            <a:rect l="l" t="t" r="r" b="b"/>
            <a:pathLst>
              <a:path w="28440" h="19097" extrusionOk="0">
                <a:moveTo>
                  <a:pt x="570" y="0"/>
                </a:moveTo>
                <a:cubicBezTo>
                  <a:pt x="254" y="0"/>
                  <a:pt x="0" y="285"/>
                  <a:pt x="32" y="634"/>
                </a:cubicBezTo>
                <a:lnTo>
                  <a:pt x="1806" y="19096"/>
                </a:lnTo>
                <a:lnTo>
                  <a:pt x="26634" y="19096"/>
                </a:lnTo>
                <a:lnTo>
                  <a:pt x="28408" y="634"/>
                </a:lnTo>
                <a:cubicBezTo>
                  <a:pt x="28439" y="285"/>
                  <a:pt x="28186" y="0"/>
                  <a:pt x="27837"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210;p43"/>
          <p:cNvSpPr/>
          <p:nvPr/>
        </p:nvSpPr>
        <p:spPr>
          <a:xfrm>
            <a:off x="6100549" y="4558301"/>
            <a:ext cx="305291" cy="190385"/>
          </a:xfrm>
          <a:custGeom>
            <a:avLst/>
            <a:gdLst/>
            <a:ahLst/>
            <a:cxnLst/>
            <a:rect l="l" t="t" r="r" b="b"/>
            <a:pathLst>
              <a:path w="9501" h="5925" extrusionOk="0">
                <a:moveTo>
                  <a:pt x="4954" y="1"/>
                </a:moveTo>
                <a:cubicBezTo>
                  <a:pt x="4094" y="1"/>
                  <a:pt x="3211" y="222"/>
                  <a:pt x="2280" y="696"/>
                </a:cubicBezTo>
                <a:cubicBezTo>
                  <a:pt x="2914" y="1013"/>
                  <a:pt x="3484" y="1583"/>
                  <a:pt x="3484" y="2280"/>
                </a:cubicBezTo>
                <a:cubicBezTo>
                  <a:pt x="3484" y="3008"/>
                  <a:pt x="3294" y="3705"/>
                  <a:pt x="2787" y="4243"/>
                </a:cubicBezTo>
                <a:cubicBezTo>
                  <a:pt x="2154" y="4940"/>
                  <a:pt x="950" y="5162"/>
                  <a:pt x="0" y="5225"/>
                </a:cubicBezTo>
                <a:cubicBezTo>
                  <a:pt x="950" y="5415"/>
                  <a:pt x="1362" y="5637"/>
                  <a:pt x="2185" y="5732"/>
                </a:cubicBezTo>
                <a:cubicBezTo>
                  <a:pt x="2882" y="5795"/>
                  <a:pt x="3325" y="5890"/>
                  <a:pt x="4022" y="5922"/>
                </a:cubicBezTo>
                <a:cubicBezTo>
                  <a:pt x="4076" y="5924"/>
                  <a:pt x="4130" y="5925"/>
                  <a:pt x="4184" y="5925"/>
                </a:cubicBezTo>
                <a:cubicBezTo>
                  <a:pt x="4985" y="5925"/>
                  <a:pt x="5780" y="5708"/>
                  <a:pt x="6492" y="5352"/>
                </a:cubicBezTo>
                <a:cubicBezTo>
                  <a:pt x="8171" y="4465"/>
                  <a:pt x="9501" y="1931"/>
                  <a:pt x="7474" y="633"/>
                </a:cubicBezTo>
                <a:cubicBezTo>
                  <a:pt x="7316" y="538"/>
                  <a:pt x="7157" y="475"/>
                  <a:pt x="6999" y="411"/>
                </a:cubicBezTo>
                <a:cubicBezTo>
                  <a:pt x="6322" y="143"/>
                  <a:pt x="5645" y="1"/>
                  <a:pt x="4954"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211;p43"/>
          <p:cNvSpPr/>
          <p:nvPr/>
        </p:nvSpPr>
        <p:spPr>
          <a:xfrm>
            <a:off x="5520493" y="3805244"/>
            <a:ext cx="928083" cy="613634"/>
          </a:xfrm>
          <a:custGeom>
            <a:avLst/>
            <a:gdLst/>
            <a:ahLst/>
            <a:cxnLst/>
            <a:rect l="l" t="t" r="r" b="b"/>
            <a:pathLst>
              <a:path w="28883" h="19097" extrusionOk="0">
                <a:moveTo>
                  <a:pt x="602" y="1"/>
                </a:moveTo>
                <a:cubicBezTo>
                  <a:pt x="254" y="1"/>
                  <a:pt x="1" y="286"/>
                  <a:pt x="32" y="602"/>
                </a:cubicBezTo>
                <a:lnTo>
                  <a:pt x="1837" y="19097"/>
                </a:lnTo>
                <a:lnTo>
                  <a:pt x="27046" y="19097"/>
                </a:lnTo>
                <a:lnTo>
                  <a:pt x="28851" y="602"/>
                </a:lnTo>
                <a:cubicBezTo>
                  <a:pt x="28883" y="286"/>
                  <a:pt x="28630" y="1"/>
                  <a:pt x="282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212;p43"/>
          <p:cNvSpPr/>
          <p:nvPr/>
        </p:nvSpPr>
        <p:spPr>
          <a:xfrm>
            <a:off x="5579521" y="4417850"/>
            <a:ext cx="809032" cy="36663"/>
          </a:xfrm>
          <a:custGeom>
            <a:avLst/>
            <a:gdLst/>
            <a:ahLst/>
            <a:cxnLst/>
            <a:rect l="l" t="t" r="r" b="b"/>
            <a:pathLst>
              <a:path w="25178" h="1141" extrusionOk="0">
                <a:moveTo>
                  <a:pt x="0" y="0"/>
                </a:moveTo>
                <a:lnTo>
                  <a:pt x="0" y="1140"/>
                </a:lnTo>
                <a:lnTo>
                  <a:pt x="25177" y="1140"/>
                </a:lnTo>
                <a:lnTo>
                  <a:pt x="25177"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214;p43"/>
          <p:cNvSpPr/>
          <p:nvPr/>
        </p:nvSpPr>
        <p:spPr>
          <a:xfrm>
            <a:off x="5059392" y="4157030"/>
            <a:ext cx="1012688" cy="548213"/>
          </a:xfrm>
          <a:custGeom>
            <a:avLst/>
            <a:gdLst/>
            <a:ahLst/>
            <a:cxnLst/>
            <a:rect l="l" t="t" r="r" b="b"/>
            <a:pathLst>
              <a:path w="31516" h="17061" extrusionOk="0">
                <a:moveTo>
                  <a:pt x="4773" y="0"/>
                </a:moveTo>
                <a:cubicBezTo>
                  <a:pt x="2249" y="0"/>
                  <a:pt x="1" y="2254"/>
                  <a:pt x="1018" y="5045"/>
                </a:cubicBezTo>
                <a:cubicBezTo>
                  <a:pt x="1493" y="6312"/>
                  <a:pt x="2633" y="7420"/>
                  <a:pt x="3742" y="8181"/>
                </a:cubicBezTo>
                <a:cubicBezTo>
                  <a:pt x="8587" y="11442"/>
                  <a:pt x="14382" y="13248"/>
                  <a:pt x="19924" y="14831"/>
                </a:cubicBezTo>
                <a:cubicBezTo>
                  <a:pt x="21128" y="15179"/>
                  <a:pt x="22268" y="15559"/>
                  <a:pt x="23471" y="15908"/>
                </a:cubicBezTo>
                <a:cubicBezTo>
                  <a:pt x="24643" y="16256"/>
                  <a:pt x="25847" y="16573"/>
                  <a:pt x="27050" y="16826"/>
                </a:cubicBezTo>
                <a:cubicBezTo>
                  <a:pt x="27303" y="16889"/>
                  <a:pt x="27588" y="16921"/>
                  <a:pt x="27842" y="16984"/>
                </a:cubicBezTo>
                <a:cubicBezTo>
                  <a:pt x="27968" y="16984"/>
                  <a:pt x="28127" y="17016"/>
                  <a:pt x="28253" y="17016"/>
                </a:cubicBezTo>
                <a:cubicBezTo>
                  <a:pt x="28343" y="17039"/>
                  <a:pt x="28433" y="17061"/>
                  <a:pt x="28522" y="17061"/>
                </a:cubicBezTo>
                <a:cubicBezTo>
                  <a:pt x="28559" y="17061"/>
                  <a:pt x="28596" y="17057"/>
                  <a:pt x="28633" y="17048"/>
                </a:cubicBezTo>
                <a:cubicBezTo>
                  <a:pt x="28887" y="17016"/>
                  <a:pt x="29140" y="16889"/>
                  <a:pt x="29393" y="16794"/>
                </a:cubicBezTo>
                <a:cubicBezTo>
                  <a:pt x="29647" y="16699"/>
                  <a:pt x="29900" y="16573"/>
                  <a:pt x="30154" y="16478"/>
                </a:cubicBezTo>
                <a:cubicBezTo>
                  <a:pt x="30565" y="16256"/>
                  <a:pt x="30945" y="16066"/>
                  <a:pt x="31262" y="15718"/>
                </a:cubicBezTo>
                <a:cubicBezTo>
                  <a:pt x="31325" y="15623"/>
                  <a:pt x="31389" y="15528"/>
                  <a:pt x="31452" y="15433"/>
                </a:cubicBezTo>
                <a:cubicBezTo>
                  <a:pt x="31484" y="15338"/>
                  <a:pt x="31515" y="15179"/>
                  <a:pt x="31452" y="15084"/>
                </a:cubicBezTo>
                <a:cubicBezTo>
                  <a:pt x="31420" y="14989"/>
                  <a:pt x="31294" y="14926"/>
                  <a:pt x="31230" y="14894"/>
                </a:cubicBezTo>
                <a:cubicBezTo>
                  <a:pt x="31040" y="14736"/>
                  <a:pt x="30882" y="14609"/>
                  <a:pt x="30692" y="14514"/>
                </a:cubicBezTo>
                <a:cubicBezTo>
                  <a:pt x="30312" y="14261"/>
                  <a:pt x="29900" y="14039"/>
                  <a:pt x="29488" y="13818"/>
                </a:cubicBezTo>
                <a:cubicBezTo>
                  <a:pt x="28855" y="13501"/>
                  <a:pt x="28158" y="13248"/>
                  <a:pt x="27525" y="12931"/>
                </a:cubicBezTo>
                <a:cubicBezTo>
                  <a:pt x="27493" y="12931"/>
                  <a:pt x="27462" y="12899"/>
                  <a:pt x="27430" y="12899"/>
                </a:cubicBezTo>
                <a:cubicBezTo>
                  <a:pt x="25910" y="12107"/>
                  <a:pt x="24390" y="11221"/>
                  <a:pt x="22901" y="10366"/>
                </a:cubicBezTo>
                <a:cubicBezTo>
                  <a:pt x="22110" y="9891"/>
                  <a:pt x="21286" y="9416"/>
                  <a:pt x="20494" y="8972"/>
                </a:cubicBezTo>
                <a:cubicBezTo>
                  <a:pt x="15681" y="6249"/>
                  <a:pt x="11500" y="2448"/>
                  <a:pt x="6402" y="327"/>
                </a:cubicBezTo>
                <a:cubicBezTo>
                  <a:pt x="5866" y="103"/>
                  <a:pt x="5313" y="0"/>
                  <a:pt x="4773" y="0"/>
                </a:cubicBezTo>
                <a:close/>
              </a:path>
            </a:pathLst>
          </a:custGeom>
          <a:solidFill>
            <a:srgbClr val="E29F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215;p43"/>
          <p:cNvSpPr/>
          <p:nvPr/>
        </p:nvSpPr>
        <p:spPr>
          <a:xfrm>
            <a:off x="6105626" y="4157095"/>
            <a:ext cx="804116" cy="509075"/>
          </a:xfrm>
          <a:custGeom>
            <a:avLst/>
            <a:gdLst/>
            <a:ahLst/>
            <a:cxnLst/>
            <a:rect l="l" t="t" r="r" b="b"/>
            <a:pathLst>
              <a:path w="25025" h="15843" extrusionOk="0">
                <a:moveTo>
                  <a:pt x="20239" y="1"/>
                </a:moveTo>
                <a:cubicBezTo>
                  <a:pt x="19703" y="1"/>
                  <a:pt x="19154" y="103"/>
                  <a:pt x="18622" y="325"/>
                </a:cubicBezTo>
                <a:cubicBezTo>
                  <a:pt x="13523" y="2446"/>
                  <a:pt x="9343" y="6247"/>
                  <a:pt x="4529" y="8970"/>
                </a:cubicBezTo>
                <a:cubicBezTo>
                  <a:pt x="3737" y="9414"/>
                  <a:pt x="2914" y="9889"/>
                  <a:pt x="2122" y="10364"/>
                </a:cubicBezTo>
                <a:cubicBezTo>
                  <a:pt x="1426" y="10744"/>
                  <a:pt x="729" y="11155"/>
                  <a:pt x="0" y="11567"/>
                </a:cubicBezTo>
                <a:lnTo>
                  <a:pt x="1742" y="15842"/>
                </a:lnTo>
                <a:cubicBezTo>
                  <a:pt x="2851" y="15526"/>
                  <a:pt x="3959" y="15146"/>
                  <a:pt x="5067" y="14829"/>
                </a:cubicBezTo>
                <a:cubicBezTo>
                  <a:pt x="10641" y="13246"/>
                  <a:pt x="16437" y="11440"/>
                  <a:pt x="21282" y="8179"/>
                </a:cubicBezTo>
                <a:cubicBezTo>
                  <a:pt x="22390" y="7418"/>
                  <a:pt x="23531" y="6310"/>
                  <a:pt x="24006" y="5043"/>
                </a:cubicBezTo>
                <a:cubicBezTo>
                  <a:pt x="25024" y="2274"/>
                  <a:pt x="22767" y="1"/>
                  <a:pt x="20239"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216;p43"/>
          <p:cNvSpPr/>
          <p:nvPr/>
        </p:nvSpPr>
        <p:spPr>
          <a:xfrm>
            <a:off x="5844100" y="4528771"/>
            <a:ext cx="317533" cy="180167"/>
          </a:xfrm>
          <a:custGeom>
            <a:avLst/>
            <a:gdLst/>
            <a:ahLst/>
            <a:cxnLst/>
            <a:rect l="l" t="t" r="r" b="b"/>
            <a:pathLst>
              <a:path w="9882" h="5607" extrusionOk="0">
                <a:moveTo>
                  <a:pt x="8139" y="0"/>
                </a:moveTo>
                <a:cubicBezTo>
                  <a:pt x="7348" y="443"/>
                  <a:pt x="6524" y="918"/>
                  <a:pt x="5733" y="1330"/>
                </a:cubicBezTo>
                <a:cubicBezTo>
                  <a:pt x="4877" y="1774"/>
                  <a:pt x="0" y="3452"/>
                  <a:pt x="1331" y="5225"/>
                </a:cubicBezTo>
                <a:cubicBezTo>
                  <a:pt x="1584" y="5574"/>
                  <a:pt x="2091" y="5605"/>
                  <a:pt x="2534" y="5605"/>
                </a:cubicBezTo>
                <a:cubicBezTo>
                  <a:pt x="2594" y="5606"/>
                  <a:pt x="2654" y="5607"/>
                  <a:pt x="2714" y="5607"/>
                </a:cubicBezTo>
                <a:cubicBezTo>
                  <a:pt x="5153" y="5607"/>
                  <a:pt x="7532" y="4986"/>
                  <a:pt x="9881" y="4275"/>
                </a:cubicBezTo>
                <a:lnTo>
                  <a:pt x="8139" y="0"/>
                </a:lnTo>
                <a:close/>
              </a:path>
            </a:pathLst>
          </a:custGeom>
          <a:solidFill>
            <a:srgbClr val="E29F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217;p43"/>
          <p:cNvSpPr/>
          <p:nvPr/>
        </p:nvSpPr>
        <p:spPr>
          <a:xfrm>
            <a:off x="5575440" y="4548083"/>
            <a:ext cx="451847" cy="136402"/>
          </a:xfrm>
          <a:custGeom>
            <a:avLst/>
            <a:gdLst/>
            <a:ahLst/>
            <a:cxnLst/>
            <a:rect l="l" t="t" r="r" b="b"/>
            <a:pathLst>
              <a:path w="14062" h="4245" extrusionOk="0">
                <a:moveTo>
                  <a:pt x="10008" y="1"/>
                </a:moveTo>
                <a:cubicBezTo>
                  <a:pt x="9217" y="191"/>
                  <a:pt x="8456" y="349"/>
                  <a:pt x="7633" y="413"/>
                </a:cubicBezTo>
                <a:cubicBezTo>
                  <a:pt x="7364" y="432"/>
                  <a:pt x="7095" y="441"/>
                  <a:pt x="6826" y="441"/>
                </a:cubicBezTo>
                <a:cubicBezTo>
                  <a:pt x="5595" y="441"/>
                  <a:pt x="4364" y="269"/>
                  <a:pt x="3132" y="269"/>
                </a:cubicBezTo>
                <a:cubicBezTo>
                  <a:pt x="2922" y="269"/>
                  <a:pt x="2713" y="274"/>
                  <a:pt x="2503" y="286"/>
                </a:cubicBezTo>
                <a:cubicBezTo>
                  <a:pt x="2059" y="317"/>
                  <a:pt x="1648" y="381"/>
                  <a:pt x="1204" y="476"/>
                </a:cubicBezTo>
                <a:cubicBezTo>
                  <a:pt x="729" y="571"/>
                  <a:pt x="127" y="793"/>
                  <a:pt x="32" y="1299"/>
                </a:cubicBezTo>
                <a:cubicBezTo>
                  <a:pt x="1" y="1363"/>
                  <a:pt x="1" y="1458"/>
                  <a:pt x="32" y="1521"/>
                </a:cubicBezTo>
                <a:cubicBezTo>
                  <a:pt x="1299" y="1933"/>
                  <a:pt x="2598" y="2313"/>
                  <a:pt x="3864" y="2661"/>
                </a:cubicBezTo>
                <a:cubicBezTo>
                  <a:pt x="5606" y="3168"/>
                  <a:pt x="7380" y="3769"/>
                  <a:pt x="9153" y="4244"/>
                </a:cubicBezTo>
                <a:cubicBezTo>
                  <a:pt x="10135" y="3864"/>
                  <a:pt x="11243" y="3579"/>
                  <a:pt x="12225" y="3136"/>
                </a:cubicBezTo>
                <a:cubicBezTo>
                  <a:pt x="12922" y="2819"/>
                  <a:pt x="13555" y="2471"/>
                  <a:pt x="14062" y="1996"/>
                </a:cubicBezTo>
                <a:cubicBezTo>
                  <a:pt x="12953" y="1394"/>
                  <a:pt x="11750" y="919"/>
                  <a:pt x="11370" y="729"/>
                </a:cubicBezTo>
                <a:cubicBezTo>
                  <a:pt x="10927" y="476"/>
                  <a:pt x="10452" y="254"/>
                  <a:pt x="10008" y="1"/>
                </a:cubicBezTo>
                <a:close/>
              </a:path>
            </a:pathLst>
          </a:custGeom>
          <a:solidFill>
            <a:srgbClr val="CB7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218;p43"/>
          <p:cNvSpPr/>
          <p:nvPr/>
        </p:nvSpPr>
        <p:spPr>
          <a:xfrm>
            <a:off x="5059360" y="4157095"/>
            <a:ext cx="804116" cy="509075"/>
          </a:xfrm>
          <a:custGeom>
            <a:avLst/>
            <a:gdLst/>
            <a:ahLst/>
            <a:cxnLst/>
            <a:rect l="l" t="t" r="r" b="b"/>
            <a:pathLst>
              <a:path w="25025" h="15843" extrusionOk="0">
                <a:moveTo>
                  <a:pt x="4902" y="1"/>
                </a:moveTo>
                <a:cubicBezTo>
                  <a:pt x="2343" y="1"/>
                  <a:pt x="0" y="2274"/>
                  <a:pt x="1019" y="5043"/>
                </a:cubicBezTo>
                <a:cubicBezTo>
                  <a:pt x="1494" y="6310"/>
                  <a:pt x="2634" y="7418"/>
                  <a:pt x="3743" y="8179"/>
                </a:cubicBezTo>
                <a:cubicBezTo>
                  <a:pt x="8588" y="11440"/>
                  <a:pt x="14383" y="13246"/>
                  <a:pt x="19957" y="14829"/>
                </a:cubicBezTo>
                <a:cubicBezTo>
                  <a:pt x="21066" y="15146"/>
                  <a:pt x="22174" y="15526"/>
                  <a:pt x="23282" y="15842"/>
                </a:cubicBezTo>
                <a:lnTo>
                  <a:pt x="25024" y="11535"/>
                </a:lnTo>
                <a:cubicBezTo>
                  <a:pt x="24327" y="11155"/>
                  <a:pt x="23599" y="10744"/>
                  <a:pt x="22902" y="10364"/>
                </a:cubicBezTo>
                <a:cubicBezTo>
                  <a:pt x="22111" y="9889"/>
                  <a:pt x="21319" y="9382"/>
                  <a:pt x="20495" y="8939"/>
                </a:cubicBezTo>
                <a:cubicBezTo>
                  <a:pt x="15713" y="6215"/>
                  <a:pt x="11628" y="2446"/>
                  <a:pt x="6529" y="325"/>
                </a:cubicBezTo>
                <a:cubicBezTo>
                  <a:pt x="5997" y="103"/>
                  <a:pt x="5445" y="1"/>
                  <a:pt x="4902"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219;p43"/>
          <p:cNvSpPr/>
          <p:nvPr/>
        </p:nvSpPr>
        <p:spPr>
          <a:xfrm>
            <a:off x="5622257" y="4563699"/>
            <a:ext cx="463029" cy="168599"/>
          </a:xfrm>
          <a:custGeom>
            <a:avLst/>
            <a:gdLst/>
            <a:ahLst/>
            <a:cxnLst/>
            <a:rect l="l" t="t" r="r" b="b"/>
            <a:pathLst>
              <a:path w="14410" h="5247" extrusionOk="0">
                <a:moveTo>
                  <a:pt x="2585" y="1"/>
                </a:moveTo>
                <a:cubicBezTo>
                  <a:pt x="2218" y="1"/>
                  <a:pt x="1854" y="67"/>
                  <a:pt x="1489" y="243"/>
                </a:cubicBezTo>
                <a:cubicBezTo>
                  <a:pt x="1204" y="370"/>
                  <a:pt x="982" y="560"/>
                  <a:pt x="729" y="782"/>
                </a:cubicBezTo>
                <a:cubicBezTo>
                  <a:pt x="539" y="940"/>
                  <a:pt x="381" y="1098"/>
                  <a:pt x="254" y="1320"/>
                </a:cubicBezTo>
                <a:cubicBezTo>
                  <a:pt x="1" y="1732"/>
                  <a:pt x="191" y="2143"/>
                  <a:pt x="381" y="2555"/>
                </a:cubicBezTo>
                <a:cubicBezTo>
                  <a:pt x="666" y="3188"/>
                  <a:pt x="1046" y="3758"/>
                  <a:pt x="1394" y="4360"/>
                </a:cubicBezTo>
                <a:cubicBezTo>
                  <a:pt x="1552" y="4645"/>
                  <a:pt x="1742" y="4962"/>
                  <a:pt x="2059" y="5120"/>
                </a:cubicBezTo>
                <a:cubicBezTo>
                  <a:pt x="2312" y="5247"/>
                  <a:pt x="2629" y="5247"/>
                  <a:pt x="2914" y="5247"/>
                </a:cubicBezTo>
                <a:lnTo>
                  <a:pt x="4498" y="5247"/>
                </a:lnTo>
                <a:cubicBezTo>
                  <a:pt x="5226" y="5247"/>
                  <a:pt x="5954" y="5247"/>
                  <a:pt x="6683" y="5184"/>
                </a:cubicBezTo>
                <a:cubicBezTo>
                  <a:pt x="7126" y="5120"/>
                  <a:pt x="7601" y="5057"/>
                  <a:pt x="8045" y="4962"/>
                </a:cubicBezTo>
                <a:cubicBezTo>
                  <a:pt x="9058" y="4804"/>
                  <a:pt x="10198" y="4709"/>
                  <a:pt x="11275" y="4455"/>
                </a:cubicBezTo>
                <a:cubicBezTo>
                  <a:pt x="12098" y="4265"/>
                  <a:pt x="12858" y="3980"/>
                  <a:pt x="13492" y="3505"/>
                </a:cubicBezTo>
                <a:cubicBezTo>
                  <a:pt x="13840" y="3252"/>
                  <a:pt x="14410" y="2745"/>
                  <a:pt x="14347" y="2238"/>
                </a:cubicBezTo>
                <a:cubicBezTo>
                  <a:pt x="14315" y="1858"/>
                  <a:pt x="13808" y="1352"/>
                  <a:pt x="13492" y="1162"/>
                </a:cubicBezTo>
                <a:cubicBezTo>
                  <a:pt x="13112" y="908"/>
                  <a:pt x="12589" y="837"/>
                  <a:pt x="12051" y="837"/>
                </a:cubicBezTo>
                <a:cubicBezTo>
                  <a:pt x="11512" y="837"/>
                  <a:pt x="10958" y="908"/>
                  <a:pt x="10515" y="940"/>
                </a:cubicBezTo>
                <a:cubicBezTo>
                  <a:pt x="9844" y="960"/>
                  <a:pt x="9161" y="1004"/>
                  <a:pt x="8481" y="1004"/>
                </a:cubicBezTo>
                <a:cubicBezTo>
                  <a:pt x="8070" y="1004"/>
                  <a:pt x="7659" y="988"/>
                  <a:pt x="7253" y="940"/>
                </a:cubicBezTo>
                <a:cubicBezTo>
                  <a:pt x="6239" y="845"/>
                  <a:pt x="5258" y="560"/>
                  <a:pt x="4276" y="307"/>
                </a:cubicBezTo>
                <a:cubicBezTo>
                  <a:pt x="3703" y="154"/>
                  <a:pt x="3142" y="1"/>
                  <a:pt x="2585" y="1"/>
                </a:cubicBezTo>
                <a:close/>
              </a:path>
            </a:pathLst>
          </a:custGeom>
          <a:solidFill>
            <a:srgbClr val="E29F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220;p43"/>
          <p:cNvSpPr/>
          <p:nvPr/>
        </p:nvSpPr>
        <p:spPr>
          <a:xfrm>
            <a:off x="5556128" y="4558301"/>
            <a:ext cx="305291" cy="190385"/>
          </a:xfrm>
          <a:custGeom>
            <a:avLst/>
            <a:gdLst/>
            <a:ahLst/>
            <a:cxnLst/>
            <a:rect l="l" t="t" r="r" b="b"/>
            <a:pathLst>
              <a:path w="9501" h="5925" extrusionOk="0">
                <a:moveTo>
                  <a:pt x="4557" y="1"/>
                </a:moveTo>
                <a:cubicBezTo>
                  <a:pt x="3862" y="1"/>
                  <a:pt x="3179" y="143"/>
                  <a:pt x="2502" y="411"/>
                </a:cubicBezTo>
                <a:cubicBezTo>
                  <a:pt x="2344" y="475"/>
                  <a:pt x="2185" y="538"/>
                  <a:pt x="2027" y="633"/>
                </a:cubicBezTo>
                <a:cubicBezTo>
                  <a:pt x="0" y="1931"/>
                  <a:pt x="1330" y="4465"/>
                  <a:pt x="3009" y="5352"/>
                </a:cubicBezTo>
                <a:cubicBezTo>
                  <a:pt x="3721" y="5708"/>
                  <a:pt x="4516" y="5925"/>
                  <a:pt x="5317" y="5925"/>
                </a:cubicBezTo>
                <a:cubicBezTo>
                  <a:pt x="5371" y="5925"/>
                  <a:pt x="5425" y="5924"/>
                  <a:pt x="5479" y="5922"/>
                </a:cubicBezTo>
                <a:cubicBezTo>
                  <a:pt x="6176" y="5890"/>
                  <a:pt x="6619" y="5795"/>
                  <a:pt x="7316" y="5732"/>
                </a:cubicBezTo>
                <a:cubicBezTo>
                  <a:pt x="8139" y="5637"/>
                  <a:pt x="8551" y="5415"/>
                  <a:pt x="9501" y="5225"/>
                </a:cubicBezTo>
                <a:cubicBezTo>
                  <a:pt x="8551" y="5162"/>
                  <a:pt x="7347" y="4940"/>
                  <a:pt x="6714" y="4243"/>
                </a:cubicBezTo>
                <a:cubicBezTo>
                  <a:pt x="6207" y="3705"/>
                  <a:pt x="6017" y="3008"/>
                  <a:pt x="6017" y="2280"/>
                </a:cubicBezTo>
                <a:cubicBezTo>
                  <a:pt x="6017" y="1583"/>
                  <a:pt x="6587" y="1013"/>
                  <a:pt x="7221" y="696"/>
                </a:cubicBezTo>
                <a:cubicBezTo>
                  <a:pt x="6307" y="222"/>
                  <a:pt x="5423" y="1"/>
                  <a:pt x="4557"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5221;p43"/>
          <p:cNvSpPr/>
          <p:nvPr/>
        </p:nvSpPr>
        <p:spPr>
          <a:xfrm>
            <a:off x="6945152" y="4314030"/>
            <a:ext cx="201503" cy="289032"/>
          </a:xfrm>
          <a:custGeom>
            <a:avLst/>
            <a:gdLst/>
            <a:ahLst/>
            <a:cxnLst/>
            <a:rect l="l" t="t" r="r" b="b"/>
            <a:pathLst>
              <a:path w="6271" h="8995" extrusionOk="0">
                <a:moveTo>
                  <a:pt x="0" y="1"/>
                </a:moveTo>
                <a:lnTo>
                  <a:pt x="0" y="7316"/>
                </a:lnTo>
                <a:cubicBezTo>
                  <a:pt x="0" y="8235"/>
                  <a:pt x="729" y="8995"/>
                  <a:pt x="1679" y="8995"/>
                </a:cubicBezTo>
                <a:lnTo>
                  <a:pt x="4592" y="8995"/>
                </a:lnTo>
                <a:cubicBezTo>
                  <a:pt x="5511" y="8995"/>
                  <a:pt x="6271" y="8235"/>
                  <a:pt x="6271" y="7316"/>
                </a:cubicBezTo>
                <a:lnTo>
                  <a:pt x="6271"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5222;p43"/>
          <p:cNvSpPr/>
          <p:nvPr/>
        </p:nvSpPr>
        <p:spPr>
          <a:xfrm>
            <a:off x="7072365" y="4379162"/>
            <a:ext cx="175058" cy="178110"/>
          </a:xfrm>
          <a:custGeom>
            <a:avLst/>
            <a:gdLst/>
            <a:ahLst/>
            <a:cxnLst/>
            <a:rect l="l" t="t" r="r" b="b"/>
            <a:pathLst>
              <a:path w="5448" h="5543" extrusionOk="0">
                <a:moveTo>
                  <a:pt x="2724" y="1014"/>
                </a:moveTo>
                <a:cubicBezTo>
                  <a:pt x="3705" y="1014"/>
                  <a:pt x="4497" y="1806"/>
                  <a:pt x="4497" y="2788"/>
                </a:cubicBezTo>
                <a:cubicBezTo>
                  <a:pt x="4497" y="3769"/>
                  <a:pt x="3705" y="4561"/>
                  <a:pt x="2724" y="4561"/>
                </a:cubicBezTo>
                <a:cubicBezTo>
                  <a:pt x="1773" y="4561"/>
                  <a:pt x="982" y="3769"/>
                  <a:pt x="982" y="2788"/>
                </a:cubicBezTo>
                <a:cubicBezTo>
                  <a:pt x="982" y="1806"/>
                  <a:pt x="1773" y="1014"/>
                  <a:pt x="2724" y="1014"/>
                </a:cubicBezTo>
                <a:close/>
                <a:moveTo>
                  <a:pt x="2724" y="1"/>
                </a:moveTo>
                <a:cubicBezTo>
                  <a:pt x="1235" y="1"/>
                  <a:pt x="0" y="1236"/>
                  <a:pt x="0" y="2788"/>
                </a:cubicBezTo>
                <a:cubicBezTo>
                  <a:pt x="0" y="4308"/>
                  <a:pt x="1235" y="5543"/>
                  <a:pt x="2724" y="5543"/>
                </a:cubicBezTo>
                <a:cubicBezTo>
                  <a:pt x="4244" y="5543"/>
                  <a:pt x="5447" y="4308"/>
                  <a:pt x="5447" y="2788"/>
                </a:cubicBezTo>
                <a:cubicBezTo>
                  <a:pt x="5447" y="1236"/>
                  <a:pt x="4244" y="1"/>
                  <a:pt x="2724"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223;p43"/>
          <p:cNvSpPr/>
          <p:nvPr/>
        </p:nvSpPr>
        <p:spPr>
          <a:xfrm>
            <a:off x="6964496" y="4331349"/>
            <a:ext cx="21400" cy="161819"/>
          </a:xfrm>
          <a:custGeom>
            <a:avLst/>
            <a:gdLst/>
            <a:ahLst/>
            <a:cxnLst/>
            <a:rect l="l" t="t" r="r" b="b"/>
            <a:pathLst>
              <a:path w="666" h="5036" extrusionOk="0">
                <a:moveTo>
                  <a:pt x="317" y="0"/>
                </a:moveTo>
                <a:cubicBezTo>
                  <a:pt x="127" y="0"/>
                  <a:pt x="0" y="159"/>
                  <a:pt x="0" y="317"/>
                </a:cubicBezTo>
                <a:lnTo>
                  <a:pt x="0" y="4687"/>
                </a:lnTo>
                <a:cubicBezTo>
                  <a:pt x="0" y="4877"/>
                  <a:pt x="127" y="5036"/>
                  <a:pt x="317" y="5036"/>
                </a:cubicBezTo>
                <a:cubicBezTo>
                  <a:pt x="507" y="5036"/>
                  <a:pt x="665" y="4877"/>
                  <a:pt x="665" y="4687"/>
                </a:cubicBezTo>
                <a:lnTo>
                  <a:pt x="665" y="317"/>
                </a:lnTo>
                <a:cubicBezTo>
                  <a:pt x="665" y="159"/>
                  <a:pt x="507"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5224;p43"/>
          <p:cNvSpPr/>
          <p:nvPr/>
        </p:nvSpPr>
        <p:spPr>
          <a:xfrm>
            <a:off x="7048940" y="4314030"/>
            <a:ext cx="97715" cy="289032"/>
          </a:xfrm>
          <a:custGeom>
            <a:avLst/>
            <a:gdLst/>
            <a:ahLst/>
            <a:cxnLst/>
            <a:rect l="l" t="t" r="r" b="b"/>
            <a:pathLst>
              <a:path w="3041" h="8995" extrusionOk="0">
                <a:moveTo>
                  <a:pt x="1584" y="1"/>
                </a:moveTo>
                <a:lnTo>
                  <a:pt x="1584" y="7411"/>
                </a:lnTo>
                <a:cubicBezTo>
                  <a:pt x="1584" y="8298"/>
                  <a:pt x="856" y="8995"/>
                  <a:pt x="1" y="8995"/>
                </a:cubicBezTo>
                <a:lnTo>
                  <a:pt x="1457" y="8995"/>
                </a:lnTo>
                <a:cubicBezTo>
                  <a:pt x="2312" y="8995"/>
                  <a:pt x="3041" y="8267"/>
                  <a:pt x="3041" y="7411"/>
                </a:cubicBezTo>
                <a:lnTo>
                  <a:pt x="3041" y="1"/>
                </a:ln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5225;p43"/>
          <p:cNvSpPr/>
          <p:nvPr/>
        </p:nvSpPr>
        <p:spPr>
          <a:xfrm>
            <a:off x="7612116" y="4906015"/>
            <a:ext cx="2320127" cy="767292"/>
          </a:xfrm>
          <a:custGeom>
            <a:avLst/>
            <a:gdLst/>
            <a:ahLst/>
            <a:cxnLst/>
            <a:rect l="l" t="t" r="r" b="b"/>
            <a:pathLst>
              <a:path w="67931" h="23879" extrusionOk="0">
                <a:moveTo>
                  <a:pt x="55992" y="1"/>
                </a:moveTo>
                <a:lnTo>
                  <a:pt x="11940" y="1"/>
                </a:lnTo>
                <a:cubicBezTo>
                  <a:pt x="5321" y="1"/>
                  <a:pt x="1" y="5353"/>
                  <a:pt x="1" y="11940"/>
                </a:cubicBezTo>
                <a:lnTo>
                  <a:pt x="1" y="11940"/>
                </a:lnTo>
                <a:cubicBezTo>
                  <a:pt x="1" y="18527"/>
                  <a:pt x="5321" y="23879"/>
                  <a:pt x="11940" y="23879"/>
                </a:cubicBezTo>
                <a:lnTo>
                  <a:pt x="55992" y="23879"/>
                </a:lnTo>
                <a:cubicBezTo>
                  <a:pt x="62579" y="23879"/>
                  <a:pt x="67931" y="18527"/>
                  <a:pt x="67931" y="11940"/>
                </a:cubicBezTo>
                <a:cubicBezTo>
                  <a:pt x="67931" y="5353"/>
                  <a:pt x="62579" y="1"/>
                  <a:pt x="5599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5226;p43"/>
          <p:cNvSpPr/>
          <p:nvPr/>
        </p:nvSpPr>
        <p:spPr>
          <a:xfrm>
            <a:off x="7616132" y="4929560"/>
            <a:ext cx="2316111" cy="767292"/>
          </a:xfrm>
          <a:custGeom>
            <a:avLst/>
            <a:gdLst/>
            <a:ahLst/>
            <a:cxnLst/>
            <a:rect l="l" t="t" r="r" b="b"/>
            <a:pathLst>
              <a:path w="67931" h="23879" extrusionOk="0">
                <a:moveTo>
                  <a:pt x="11939" y="0"/>
                </a:moveTo>
                <a:cubicBezTo>
                  <a:pt x="5352" y="0"/>
                  <a:pt x="0" y="5352"/>
                  <a:pt x="0" y="11940"/>
                </a:cubicBezTo>
                <a:cubicBezTo>
                  <a:pt x="0" y="18527"/>
                  <a:pt x="5352" y="23879"/>
                  <a:pt x="11939" y="23879"/>
                </a:cubicBezTo>
                <a:lnTo>
                  <a:pt x="55991" y="23879"/>
                </a:lnTo>
                <a:cubicBezTo>
                  <a:pt x="62610" y="23879"/>
                  <a:pt x="67930" y="18527"/>
                  <a:pt x="67930" y="11940"/>
                </a:cubicBezTo>
                <a:cubicBezTo>
                  <a:pt x="67930" y="5352"/>
                  <a:pt x="62610" y="0"/>
                  <a:pt x="55991"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5227;p43"/>
          <p:cNvSpPr/>
          <p:nvPr/>
        </p:nvSpPr>
        <p:spPr>
          <a:xfrm>
            <a:off x="7769849" y="5040868"/>
            <a:ext cx="721503" cy="674011"/>
          </a:xfrm>
          <a:custGeom>
            <a:avLst/>
            <a:gdLst/>
            <a:ahLst/>
            <a:cxnLst/>
            <a:rect l="l" t="t" r="r" b="b"/>
            <a:pathLst>
              <a:path w="22454" h="20976" extrusionOk="0">
                <a:moveTo>
                  <a:pt x="11210" y="0"/>
                </a:moveTo>
                <a:cubicBezTo>
                  <a:pt x="6121" y="0"/>
                  <a:pt x="1632" y="3742"/>
                  <a:pt x="855" y="8921"/>
                </a:cubicBezTo>
                <a:cubicBezTo>
                  <a:pt x="0" y="14653"/>
                  <a:pt x="3959" y="20005"/>
                  <a:pt x="9691" y="20860"/>
                </a:cubicBezTo>
                <a:cubicBezTo>
                  <a:pt x="10212" y="20938"/>
                  <a:pt x="10731" y="20976"/>
                  <a:pt x="11243" y="20976"/>
                </a:cubicBezTo>
                <a:cubicBezTo>
                  <a:pt x="16333" y="20976"/>
                  <a:pt x="20822" y="17232"/>
                  <a:pt x="21599" y="12024"/>
                </a:cubicBezTo>
                <a:cubicBezTo>
                  <a:pt x="22454" y="6292"/>
                  <a:pt x="18495" y="972"/>
                  <a:pt x="12763" y="117"/>
                </a:cubicBezTo>
                <a:cubicBezTo>
                  <a:pt x="12241" y="38"/>
                  <a:pt x="11723" y="0"/>
                  <a:pt x="11210" y="0"/>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228;p43"/>
          <p:cNvSpPr/>
          <p:nvPr/>
        </p:nvSpPr>
        <p:spPr>
          <a:xfrm>
            <a:off x="7708058" y="4976313"/>
            <a:ext cx="706240" cy="673786"/>
          </a:xfrm>
          <a:custGeom>
            <a:avLst/>
            <a:gdLst/>
            <a:ahLst/>
            <a:cxnLst/>
            <a:rect l="l" t="t" r="r" b="b"/>
            <a:pathLst>
              <a:path w="21979" h="20969" extrusionOk="0">
                <a:moveTo>
                  <a:pt x="10958" y="1"/>
                </a:moveTo>
                <a:cubicBezTo>
                  <a:pt x="5632" y="1"/>
                  <a:pt x="1076" y="4045"/>
                  <a:pt x="570" y="9458"/>
                </a:cubicBezTo>
                <a:cubicBezTo>
                  <a:pt x="0" y="15222"/>
                  <a:pt x="4244" y="20352"/>
                  <a:pt x="10008" y="20922"/>
                </a:cubicBezTo>
                <a:cubicBezTo>
                  <a:pt x="10339" y="20953"/>
                  <a:pt x="10668" y="20969"/>
                  <a:pt x="10995" y="20969"/>
                </a:cubicBezTo>
                <a:cubicBezTo>
                  <a:pt x="16317" y="20969"/>
                  <a:pt x="20903" y="16916"/>
                  <a:pt x="21440" y="11485"/>
                </a:cubicBezTo>
                <a:cubicBezTo>
                  <a:pt x="21979" y="5721"/>
                  <a:pt x="17767" y="591"/>
                  <a:pt x="12003" y="53"/>
                </a:cubicBezTo>
                <a:cubicBezTo>
                  <a:pt x="11652" y="18"/>
                  <a:pt x="11304" y="1"/>
                  <a:pt x="10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5229;p43"/>
          <p:cNvSpPr/>
          <p:nvPr/>
        </p:nvSpPr>
        <p:spPr>
          <a:xfrm>
            <a:off x="7779832" y="5053329"/>
            <a:ext cx="567878" cy="567878"/>
          </a:xfrm>
          <a:custGeom>
            <a:avLst/>
            <a:gdLst/>
            <a:ahLst/>
            <a:cxnLst/>
            <a:rect l="l" t="t" r="r" b="b"/>
            <a:pathLst>
              <a:path w="17673" h="17673" extrusionOk="0">
                <a:moveTo>
                  <a:pt x="8836" y="1"/>
                </a:moveTo>
                <a:cubicBezTo>
                  <a:pt x="3959" y="1"/>
                  <a:pt x="1" y="3960"/>
                  <a:pt x="1" y="8837"/>
                </a:cubicBezTo>
                <a:cubicBezTo>
                  <a:pt x="1" y="13714"/>
                  <a:pt x="3959" y="17672"/>
                  <a:pt x="8836" y="17672"/>
                </a:cubicBezTo>
                <a:cubicBezTo>
                  <a:pt x="13713" y="17672"/>
                  <a:pt x="17672" y="13714"/>
                  <a:pt x="17672" y="8837"/>
                </a:cubicBezTo>
                <a:cubicBezTo>
                  <a:pt x="17672" y="3960"/>
                  <a:pt x="13713" y="1"/>
                  <a:pt x="8836"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272;p43"/>
          <p:cNvSpPr/>
          <p:nvPr/>
        </p:nvSpPr>
        <p:spPr>
          <a:xfrm>
            <a:off x="2084019" y="2099557"/>
            <a:ext cx="2182793" cy="767292"/>
          </a:xfrm>
          <a:custGeom>
            <a:avLst/>
            <a:gdLst/>
            <a:ahLst/>
            <a:cxnLst/>
            <a:rect l="l" t="t" r="r" b="b"/>
            <a:pathLst>
              <a:path w="67931" h="23879" extrusionOk="0">
                <a:moveTo>
                  <a:pt x="11940" y="23879"/>
                </a:moveTo>
                <a:lnTo>
                  <a:pt x="55992" y="23879"/>
                </a:lnTo>
                <a:cubicBezTo>
                  <a:pt x="62579" y="23879"/>
                  <a:pt x="67931" y="18526"/>
                  <a:pt x="67931" y="11939"/>
                </a:cubicBezTo>
                <a:cubicBezTo>
                  <a:pt x="67931" y="5352"/>
                  <a:pt x="62579" y="0"/>
                  <a:pt x="55992" y="0"/>
                </a:cubicBezTo>
                <a:lnTo>
                  <a:pt x="11940" y="0"/>
                </a:lnTo>
                <a:cubicBezTo>
                  <a:pt x="5321" y="0"/>
                  <a:pt x="1" y="5352"/>
                  <a:pt x="1" y="11939"/>
                </a:cubicBezTo>
                <a:lnTo>
                  <a:pt x="1" y="11939"/>
                </a:lnTo>
                <a:cubicBezTo>
                  <a:pt x="1" y="18526"/>
                  <a:pt x="5321" y="23879"/>
                  <a:pt x="11940" y="23879"/>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5273;p43"/>
          <p:cNvSpPr/>
          <p:nvPr/>
        </p:nvSpPr>
        <p:spPr>
          <a:xfrm>
            <a:off x="2008732" y="2037477"/>
            <a:ext cx="2182793" cy="766296"/>
          </a:xfrm>
          <a:custGeom>
            <a:avLst/>
            <a:gdLst/>
            <a:ahLst/>
            <a:cxnLst/>
            <a:rect l="l" t="t" r="r" b="b"/>
            <a:pathLst>
              <a:path w="67931" h="23848" extrusionOk="0">
                <a:moveTo>
                  <a:pt x="11939" y="0"/>
                </a:moveTo>
                <a:cubicBezTo>
                  <a:pt x="5352" y="0"/>
                  <a:pt x="0" y="5321"/>
                  <a:pt x="0" y="11908"/>
                </a:cubicBezTo>
                <a:cubicBezTo>
                  <a:pt x="0" y="18527"/>
                  <a:pt x="5352" y="23847"/>
                  <a:pt x="11939" y="23847"/>
                </a:cubicBezTo>
                <a:lnTo>
                  <a:pt x="55991" y="23847"/>
                </a:lnTo>
                <a:cubicBezTo>
                  <a:pt x="62610" y="23847"/>
                  <a:pt x="67930" y="18527"/>
                  <a:pt x="67930" y="11908"/>
                </a:cubicBezTo>
                <a:cubicBezTo>
                  <a:pt x="67930" y="5321"/>
                  <a:pt x="62610" y="0"/>
                  <a:pt x="5599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5274;p43"/>
          <p:cNvSpPr/>
          <p:nvPr/>
        </p:nvSpPr>
        <p:spPr>
          <a:xfrm>
            <a:off x="2118625" y="2123978"/>
            <a:ext cx="673690" cy="673690"/>
          </a:xfrm>
          <a:custGeom>
            <a:avLst/>
            <a:gdLst/>
            <a:ahLst/>
            <a:cxnLst/>
            <a:rect l="l" t="t" r="r" b="b"/>
            <a:pathLst>
              <a:path w="20966" h="20966" extrusionOk="0">
                <a:moveTo>
                  <a:pt x="10483" y="0"/>
                </a:moveTo>
                <a:cubicBezTo>
                  <a:pt x="4687" y="0"/>
                  <a:pt x="0" y="4719"/>
                  <a:pt x="0" y="10483"/>
                </a:cubicBezTo>
                <a:cubicBezTo>
                  <a:pt x="0" y="16278"/>
                  <a:pt x="4687" y="20965"/>
                  <a:pt x="10483" y="20965"/>
                </a:cubicBezTo>
                <a:cubicBezTo>
                  <a:pt x="16247" y="20965"/>
                  <a:pt x="20965" y="16278"/>
                  <a:pt x="20965" y="10483"/>
                </a:cubicBezTo>
                <a:cubicBezTo>
                  <a:pt x="20965" y="4719"/>
                  <a:pt x="16247" y="0"/>
                  <a:pt x="10483" y="0"/>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5275;p43"/>
          <p:cNvSpPr/>
          <p:nvPr/>
        </p:nvSpPr>
        <p:spPr>
          <a:xfrm>
            <a:off x="2061622" y="2083266"/>
            <a:ext cx="673690" cy="673690"/>
          </a:xfrm>
          <a:custGeom>
            <a:avLst/>
            <a:gdLst/>
            <a:ahLst/>
            <a:cxnLst/>
            <a:rect l="l" t="t" r="r" b="b"/>
            <a:pathLst>
              <a:path w="20966" h="20966" extrusionOk="0">
                <a:moveTo>
                  <a:pt x="10483" y="0"/>
                </a:moveTo>
                <a:cubicBezTo>
                  <a:pt x="4688" y="0"/>
                  <a:pt x="1" y="4719"/>
                  <a:pt x="1" y="10483"/>
                </a:cubicBezTo>
                <a:cubicBezTo>
                  <a:pt x="1" y="16278"/>
                  <a:pt x="4688" y="20965"/>
                  <a:pt x="10483" y="20965"/>
                </a:cubicBezTo>
                <a:cubicBezTo>
                  <a:pt x="16279" y="20965"/>
                  <a:pt x="20966" y="16278"/>
                  <a:pt x="20966" y="10483"/>
                </a:cubicBezTo>
                <a:cubicBezTo>
                  <a:pt x="20966" y="4719"/>
                  <a:pt x="16279" y="0"/>
                  <a:pt x="10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5276;p43"/>
          <p:cNvSpPr/>
          <p:nvPr/>
        </p:nvSpPr>
        <p:spPr>
          <a:xfrm>
            <a:off x="2114545" y="2137184"/>
            <a:ext cx="567878" cy="566849"/>
          </a:xfrm>
          <a:custGeom>
            <a:avLst/>
            <a:gdLst/>
            <a:ahLst/>
            <a:cxnLst/>
            <a:rect l="l" t="t" r="r" b="b"/>
            <a:pathLst>
              <a:path w="17673" h="17641" extrusionOk="0">
                <a:moveTo>
                  <a:pt x="8836" y="1"/>
                </a:moveTo>
                <a:cubicBezTo>
                  <a:pt x="3959" y="1"/>
                  <a:pt x="1" y="3928"/>
                  <a:pt x="1" y="8805"/>
                </a:cubicBezTo>
                <a:cubicBezTo>
                  <a:pt x="1" y="13682"/>
                  <a:pt x="3959" y="17640"/>
                  <a:pt x="8836" y="17640"/>
                </a:cubicBezTo>
                <a:cubicBezTo>
                  <a:pt x="13713" y="17640"/>
                  <a:pt x="17672" y="13682"/>
                  <a:pt x="17672" y="8805"/>
                </a:cubicBezTo>
                <a:cubicBezTo>
                  <a:pt x="17672" y="3928"/>
                  <a:pt x="13713" y="1"/>
                  <a:pt x="8836"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5277;p43"/>
          <p:cNvSpPr/>
          <p:nvPr/>
        </p:nvSpPr>
        <p:spPr>
          <a:xfrm>
            <a:off x="2294679" y="2238948"/>
            <a:ext cx="262555" cy="246296"/>
          </a:xfrm>
          <a:custGeom>
            <a:avLst/>
            <a:gdLst/>
            <a:ahLst/>
            <a:cxnLst/>
            <a:rect l="l" t="t" r="r" b="b"/>
            <a:pathLst>
              <a:path w="8171" h="7665" extrusionOk="0">
                <a:moveTo>
                  <a:pt x="4275" y="1046"/>
                </a:moveTo>
                <a:cubicBezTo>
                  <a:pt x="3452" y="1046"/>
                  <a:pt x="2692" y="1394"/>
                  <a:pt x="2154" y="2028"/>
                </a:cubicBezTo>
                <a:cubicBezTo>
                  <a:pt x="1172" y="3199"/>
                  <a:pt x="1299" y="4941"/>
                  <a:pt x="2470" y="5955"/>
                </a:cubicBezTo>
                <a:cubicBezTo>
                  <a:pt x="2977" y="6366"/>
                  <a:pt x="3610" y="6620"/>
                  <a:pt x="4275" y="6620"/>
                </a:cubicBezTo>
                <a:cubicBezTo>
                  <a:pt x="5099" y="6620"/>
                  <a:pt x="5859" y="6240"/>
                  <a:pt x="6397" y="5638"/>
                </a:cubicBezTo>
                <a:cubicBezTo>
                  <a:pt x="6872" y="5068"/>
                  <a:pt x="7126" y="4339"/>
                  <a:pt x="7062" y="3611"/>
                </a:cubicBezTo>
                <a:cubicBezTo>
                  <a:pt x="6999" y="2851"/>
                  <a:pt x="6651" y="2186"/>
                  <a:pt x="6081" y="1711"/>
                </a:cubicBezTo>
                <a:cubicBezTo>
                  <a:pt x="5574" y="1268"/>
                  <a:pt x="4940" y="1046"/>
                  <a:pt x="4275" y="1046"/>
                </a:cubicBezTo>
                <a:close/>
                <a:moveTo>
                  <a:pt x="4275" y="7665"/>
                </a:moveTo>
                <a:cubicBezTo>
                  <a:pt x="3389" y="7665"/>
                  <a:pt x="2502" y="7348"/>
                  <a:pt x="1805" y="6746"/>
                </a:cubicBezTo>
                <a:cubicBezTo>
                  <a:pt x="190" y="5385"/>
                  <a:pt x="0" y="2946"/>
                  <a:pt x="1362" y="1331"/>
                </a:cubicBezTo>
                <a:cubicBezTo>
                  <a:pt x="2090" y="476"/>
                  <a:pt x="3167" y="1"/>
                  <a:pt x="4275" y="1"/>
                </a:cubicBezTo>
                <a:cubicBezTo>
                  <a:pt x="5194" y="1"/>
                  <a:pt x="6081" y="317"/>
                  <a:pt x="6777" y="919"/>
                </a:cubicBezTo>
                <a:cubicBezTo>
                  <a:pt x="7537" y="1553"/>
                  <a:pt x="8012" y="2503"/>
                  <a:pt x="8107" y="3516"/>
                </a:cubicBezTo>
                <a:cubicBezTo>
                  <a:pt x="8171" y="4529"/>
                  <a:pt x="7854" y="5511"/>
                  <a:pt x="7189" y="6303"/>
                </a:cubicBezTo>
                <a:cubicBezTo>
                  <a:pt x="6461" y="7158"/>
                  <a:pt x="5416" y="7665"/>
                  <a:pt x="4275" y="766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5278;p43"/>
          <p:cNvSpPr/>
          <p:nvPr/>
        </p:nvSpPr>
        <p:spPr>
          <a:xfrm>
            <a:off x="2315019" y="2432289"/>
            <a:ext cx="61084" cy="64169"/>
          </a:xfrm>
          <a:custGeom>
            <a:avLst/>
            <a:gdLst/>
            <a:ahLst/>
            <a:cxnLst/>
            <a:rect l="l" t="t" r="r" b="b"/>
            <a:pathLst>
              <a:path w="1901" h="1997" extrusionOk="0">
                <a:moveTo>
                  <a:pt x="792" y="1996"/>
                </a:moveTo>
                <a:lnTo>
                  <a:pt x="0" y="1299"/>
                </a:lnTo>
                <a:lnTo>
                  <a:pt x="1109" y="1"/>
                </a:lnTo>
                <a:lnTo>
                  <a:pt x="1901" y="66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279;p43"/>
          <p:cNvSpPr/>
          <p:nvPr/>
        </p:nvSpPr>
        <p:spPr>
          <a:xfrm>
            <a:off x="2237676" y="2467924"/>
            <a:ext cx="109925" cy="118055"/>
          </a:xfrm>
          <a:custGeom>
            <a:avLst/>
            <a:gdLst/>
            <a:ahLst/>
            <a:cxnLst/>
            <a:rect l="l" t="t" r="r" b="b"/>
            <a:pathLst>
              <a:path w="3421" h="3674" extrusionOk="0">
                <a:moveTo>
                  <a:pt x="1521" y="3421"/>
                </a:moveTo>
                <a:cubicBezTo>
                  <a:pt x="1331" y="3642"/>
                  <a:pt x="982" y="3674"/>
                  <a:pt x="761" y="3484"/>
                </a:cubicBezTo>
                <a:lnTo>
                  <a:pt x="222" y="3009"/>
                </a:lnTo>
                <a:cubicBezTo>
                  <a:pt x="1" y="2819"/>
                  <a:pt x="1" y="2502"/>
                  <a:pt x="191" y="2280"/>
                </a:cubicBezTo>
                <a:lnTo>
                  <a:pt x="1901" y="222"/>
                </a:lnTo>
                <a:cubicBezTo>
                  <a:pt x="2091" y="0"/>
                  <a:pt x="2439" y="0"/>
                  <a:pt x="2661" y="190"/>
                </a:cubicBezTo>
                <a:lnTo>
                  <a:pt x="3199" y="634"/>
                </a:lnTo>
                <a:cubicBezTo>
                  <a:pt x="3421" y="824"/>
                  <a:pt x="3421" y="1140"/>
                  <a:pt x="3231" y="13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280;p43"/>
          <p:cNvSpPr/>
          <p:nvPr/>
        </p:nvSpPr>
        <p:spPr>
          <a:xfrm>
            <a:off x="2375043" y="2283740"/>
            <a:ext cx="84508" cy="47845"/>
          </a:xfrm>
          <a:custGeom>
            <a:avLst/>
            <a:gdLst/>
            <a:ahLst/>
            <a:cxnLst/>
            <a:rect l="l" t="t" r="r" b="b"/>
            <a:pathLst>
              <a:path w="2630" h="1489" extrusionOk="0">
                <a:moveTo>
                  <a:pt x="2534" y="539"/>
                </a:moveTo>
                <a:cubicBezTo>
                  <a:pt x="2630" y="919"/>
                  <a:pt x="1996" y="539"/>
                  <a:pt x="1331" y="697"/>
                </a:cubicBezTo>
                <a:cubicBezTo>
                  <a:pt x="666" y="855"/>
                  <a:pt x="191" y="1489"/>
                  <a:pt x="96" y="1109"/>
                </a:cubicBezTo>
                <a:cubicBezTo>
                  <a:pt x="1" y="729"/>
                  <a:pt x="761" y="222"/>
                  <a:pt x="1141" y="127"/>
                </a:cubicBezTo>
                <a:cubicBezTo>
                  <a:pt x="1616" y="0"/>
                  <a:pt x="2439" y="159"/>
                  <a:pt x="2534" y="5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281;p43"/>
          <p:cNvSpPr/>
          <p:nvPr/>
        </p:nvSpPr>
        <p:spPr>
          <a:xfrm>
            <a:off x="2460547" y="2295951"/>
            <a:ext cx="22396" cy="20372"/>
          </a:xfrm>
          <a:custGeom>
            <a:avLst/>
            <a:gdLst/>
            <a:ahLst/>
            <a:cxnLst/>
            <a:rect l="l" t="t" r="r" b="b"/>
            <a:pathLst>
              <a:path w="697" h="634" extrusionOk="0">
                <a:moveTo>
                  <a:pt x="634" y="444"/>
                </a:moveTo>
                <a:cubicBezTo>
                  <a:pt x="570" y="634"/>
                  <a:pt x="380" y="570"/>
                  <a:pt x="222" y="507"/>
                </a:cubicBezTo>
                <a:cubicBezTo>
                  <a:pt x="64" y="444"/>
                  <a:pt x="0" y="412"/>
                  <a:pt x="32" y="254"/>
                </a:cubicBezTo>
                <a:cubicBezTo>
                  <a:pt x="95" y="95"/>
                  <a:pt x="127" y="0"/>
                  <a:pt x="285" y="64"/>
                </a:cubicBezTo>
                <a:cubicBezTo>
                  <a:pt x="475" y="127"/>
                  <a:pt x="697" y="285"/>
                  <a:pt x="634" y="44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282;p43"/>
          <p:cNvSpPr txBox="1"/>
          <p:nvPr/>
        </p:nvSpPr>
        <p:spPr>
          <a:xfrm>
            <a:off x="2733288" y="2060903"/>
            <a:ext cx="1420034" cy="69605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latin typeface="Fira Sans Medium"/>
                <a:ea typeface="Fira Sans Medium"/>
                <a:cs typeface="Fira Sans Medium"/>
                <a:sym typeface="Fira Sans Medium"/>
              </a:rPr>
              <a:t>Computer-To-Computer</a:t>
            </a:r>
            <a:endParaRPr dirty="0">
              <a:solidFill>
                <a:srgbClr val="FFFFFF"/>
              </a:solidFill>
              <a:latin typeface="Fira Sans Medium"/>
              <a:ea typeface="Fira Sans Medium"/>
              <a:cs typeface="Fira Sans Medium"/>
              <a:sym typeface="Fira Sans Medium"/>
            </a:endParaRPr>
          </a:p>
        </p:txBody>
      </p:sp>
      <p:sp>
        <p:nvSpPr>
          <p:cNvPr id="89" name="Google Shape;5284;p43"/>
          <p:cNvSpPr txBox="1"/>
          <p:nvPr/>
        </p:nvSpPr>
        <p:spPr>
          <a:xfrm>
            <a:off x="8491352" y="4956359"/>
            <a:ext cx="1440891" cy="74049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FFFFF"/>
                </a:solidFill>
                <a:latin typeface="Fira Sans Medium"/>
                <a:ea typeface="Fira Sans Medium"/>
                <a:cs typeface="Fira Sans Medium"/>
                <a:sym typeface="Fira Sans Medium"/>
              </a:rPr>
              <a:t>Business Doucment </a:t>
            </a:r>
            <a:endParaRPr sz="2000" dirty="0">
              <a:solidFill>
                <a:srgbClr val="FFFFFF"/>
              </a:solidFill>
              <a:latin typeface="Fira Sans Medium"/>
              <a:ea typeface="Fira Sans Medium"/>
              <a:cs typeface="Fira Sans Medium"/>
              <a:sym typeface="Fira Sans Medium"/>
            </a:endParaRPr>
          </a:p>
        </p:txBody>
      </p:sp>
      <p:sp>
        <p:nvSpPr>
          <p:cNvPr id="90" name="Google Shape;5294;p43"/>
          <p:cNvSpPr txBox="1"/>
          <p:nvPr/>
        </p:nvSpPr>
        <p:spPr>
          <a:xfrm>
            <a:off x="2296222" y="1116691"/>
            <a:ext cx="7723500" cy="40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5400" dirty="0">
                <a:solidFill>
                  <a:srgbClr val="FFFF00"/>
                </a:solidFill>
                <a:latin typeface="Lucida Handwriting" panose="03010101010101010101" pitchFamily="66" charset="0"/>
                <a:ea typeface="Fira Sans Medium"/>
                <a:cs typeface="Fira Sans Medium"/>
                <a:sym typeface="Fira Sans Medium"/>
              </a:rPr>
              <a:t>Four Types Of EDI</a:t>
            </a:r>
            <a:endParaRPr sz="5400" dirty="0">
              <a:solidFill>
                <a:srgbClr val="FFFF00"/>
              </a:solidFill>
              <a:latin typeface="Lucida Handwriting" panose="03010101010101010101" pitchFamily="66" charset="0"/>
              <a:ea typeface="Fira Sans Medium"/>
              <a:cs typeface="Fira Sans Medium"/>
              <a:sym typeface="Fira Sans Medium"/>
            </a:endParaRPr>
          </a:p>
        </p:txBody>
      </p:sp>
      <p:grpSp>
        <p:nvGrpSpPr>
          <p:cNvPr id="91" name="Google Shape;1806;p23"/>
          <p:cNvGrpSpPr/>
          <p:nvPr/>
        </p:nvGrpSpPr>
        <p:grpSpPr>
          <a:xfrm>
            <a:off x="7779832" y="5024437"/>
            <a:ext cx="575077" cy="576048"/>
            <a:chOff x="1107345" y="3440815"/>
            <a:chExt cx="621974" cy="623024"/>
          </a:xfrm>
        </p:grpSpPr>
        <p:sp>
          <p:nvSpPr>
            <p:cNvPr id="92" name="Google Shape;1807;p23"/>
            <p:cNvSpPr/>
            <p:nvPr/>
          </p:nvSpPr>
          <p:spPr>
            <a:xfrm>
              <a:off x="1248880" y="3704584"/>
              <a:ext cx="264887" cy="182336"/>
            </a:xfrm>
            <a:custGeom>
              <a:avLst/>
              <a:gdLst/>
              <a:ahLst/>
              <a:cxnLst/>
              <a:rect l="l" t="t" r="r" b="b"/>
              <a:pathLst>
                <a:path w="7823" h="5385" extrusionOk="0">
                  <a:moveTo>
                    <a:pt x="1" y="1"/>
                  </a:moveTo>
                  <a:lnTo>
                    <a:pt x="1" y="5384"/>
                  </a:lnTo>
                  <a:lnTo>
                    <a:pt x="7823" y="5384"/>
                  </a:lnTo>
                  <a:lnTo>
                    <a:pt x="7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808;p23"/>
            <p:cNvSpPr/>
            <p:nvPr/>
          </p:nvSpPr>
          <p:spPr>
            <a:xfrm>
              <a:off x="1244614" y="3700318"/>
              <a:ext cx="273453" cy="190903"/>
            </a:xfrm>
            <a:custGeom>
              <a:avLst/>
              <a:gdLst/>
              <a:ahLst/>
              <a:cxnLst/>
              <a:rect l="l" t="t" r="r" b="b"/>
              <a:pathLst>
                <a:path w="8076" h="5638" extrusionOk="0">
                  <a:moveTo>
                    <a:pt x="7822" y="253"/>
                  </a:moveTo>
                  <a:lnTo>
                    <a:pt x="7822" y="5384"/>
                  </a:lnTo>
                  <a:lnTo>
                    <a:pt x="253" y="5384"/>
                  </a:lnTo>
                  <a:lnTo>
                    <a:pt x="253" y="253"/>
                  </a:lnTo>
                  <a:close/>
                  <a:moveTo>
                    <a:pt x="127" y="0"/>
                  </a:moveTo>
                  <a:cubicBezTo>
                    <a:pt x="32" y="0"/>
                    <a:pt x="0" y="63"/>
                    <a:pt x="0" y="127"/>
                  </a:cubicBezTo>
                  <a:lnTo>
                    <a:pt x="0" y="5510"/>
                  </a:lnTo>
                  <a:cubicBezTo>
                    <a:pt x="0" y="5574"/>
                    <a:pt x="32" y="5637"/>
                    <a:pt x="127" y="5637"/>
                  </a:cubicBezTo>
                  <a:lnTo>
                    <a:pt x="7949" y="5637"/>
                  </a:lnTo>
                  <a:cubicBezTo>
                    <a:pt x="8012" y="5637"/>
                    <a:pt x="8076" y="5574"/>
                    <a:pt x="8076" y="5510"/>
                  </a:cubicBezTo>
                  <a:lnTo>
                    <a:pt x="8076" y="127"/>
                  </a:lnTo>
                  <a:cubicBezTo>
                    <a:pt x="8076" y="63"/>
                    <a:pt x="8012" y="0"/>
                    <a:pt x="7949"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809;p23"/>
            <p:cNvSpPr/>
            <p:nvPr/>
          </p:nvSpPr>
          <p:spPr>
            <a:xfrm>
              <a:off x="1293914" y="3659550"/>
              <a:ext cx="264921" cy="182336"/>
            </a:xfrm>
            <a:custGeom>
              <a:avLst/>
              <a:gdLst/>
              <a:ahLst/>
              <a:cxnLst/>
              <a:rect l="l" t="t" r="r" b="b"/>
              <a:pathLst>
                <a:path w="7824" h="5385" extrusionOk="0">
                  <a:moveTo>
                    <a:pt x="1" y="1"/>
                  </a:moveTo>
                  <a:lnTo>
                    <a:pt x="1" y="5384"/>
                  </a:lnTo>
                  <a:lnTo>
                    <a:pt x="7823" y="5384"/>
                  </a:lnTo>
                  <a:lnTo>
                    <a:pt x="7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810;p23"/>
            <p:cNvSpPr/>
            <p:nvPr/>
          </p:nvSpPr>
          <p:spPr>
            <a:xfrm>
              <a:off x="1289648" y="3655250"/>
              <a:ext cx="273453" cy="190937"/>
            </a:xfrm>
            <a:custGeom>
              <a:avLst/>
              <a:gdLst/>
              <a:ahLst/>
              <a:cxnLst/>
              <a:rect l="l" t="t" r="r" b="b"/>
              <a:pathLst>
                <a:path w="8076" h="5639" extrusionOk="0">
                  <a:moveTo>
                    <a:pt x="7822" y="254"/>
                  </a:moveTo>
                  <a:lnTo>
                    <a:pt x="7822" y="5385"/>
                  </a:lnTo>
                  <a:lnTo>
                    <a:pt x="253" y="5385"/>
                  </a:lnTo>
                  <a:lnTo>
                    <a:pt x="253" y="254"/>
                  </a:lnTo>
                  <a:close/>
                  <a:moveTo>
                    <a:pt x="127" y="1"/>
                  </a:moveTo>
                  <a:cubicBezTo>
                    <a:pt x="63" y="1"/>
                    <a:pt x="0" y="64"/>
                    <a:pt x="0" y="128"/>
                  </a:cubicBezTo>
                  <a:lnTo>
                    <a:pt x="0" y="5511"/>
                  </a:lnTo>
                  <a:cubicBezTo>
                    <a:pt x="0" y="5575"/>
                    <a:pt x="63" y="5638"/>
                    <a:pt x="127" y="5638"/>
                  </a:cubicBezTo>
                  <a:lnTo>
                    <a:pt x="7949" y="5638"/>
                  </a:lnTo>
                  <a:cubicBezTo>
                    <a:pt x="8044" y="5638"/>
                    <a:pt x="8076" y="5575"/>
                    <a:pt x="8076" y="5511"/>
                  </a:cubicBezTo>
                  <a:lnTo>
                    <a:pt x="8076" y="128"/>
                  </a:lnTo>
                  <a:cubicBezTo>
                    <a:pt x="8076" y="64"/>
                    <a:pt x="8044" y="1"/>
                    <a:pt x="7949"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811;p23"/>
            <p:cNvSpPr/>
            <p:nvPr/>
          </p:nvSpPr>
          <p:spPr>
            <a:xfrm>
              <a:off x="1337898" y="3615600"/>
              <a:ext cx="265970" cy="182302"/>
            </a:xfrm>
            <a:custGeom>
              <a:avLst/>
              <a:gdLst/>
              <a:ahLst/>
              <a:cxnLst/>
              <a:rect l="l" t="t" r="r" b="b"/>
              <a:pathLst>
                <a:path w="7855" h="5384" extrusionOk="0">
                  <a:moveTo>
                    <a:pt x="0" y="0"/>
                  </a:moveTo>
                  <a:lnTo>
                    <a:pt x="0" y="5384"/>
                  </a:lnTo>
                  <a:lnTo>
                    <a:pt x="7854" y="5384"/>
                  </a:lnTo>
                  <a:lnTo>
                    <a:pt x="7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812;p23"/>
            <p:cNvSpPr/>
            <p:nvPr/>
          </p:nvSpPr>
          <p:spPr>
            <a:xfrm>
              <a:off x="1333598" y="3611300"/>
              <a:ext cx="274537" cy="190903"/>
            </a:xfrm>
            <a:custGeom>
              <a:avLst/>
              <a:gdLst/>
              <a:ahLst/>
              <a:cxnLst/>
              <a:rect l="l" t="t" r="r" b="b"/>
              <a:pathLst>
                <a:path w="8108" h="5638" extrusionOk="0">
                  <a:moveTo>
                    <a:pt x="7823" y="254"/>
                  </a:moveTo>
                  <a:lnTo>
                    <a:pt x="7823" y="5384"/>
                  </a:lnTo>
                  <a:lnTo>
                    <a:pt x="254" y="5384"/>
                  </a:lnTo>
                  <a:lnTo>
                    <a:pt x="254" y="254"/>
                  </a:lnTo>
                  <a:close/>
                  <a:moveTo>
                    <a:pt x="127" y="1"/>
                  </a:moveTo>
                  <a:cubicBezTo>
                    <a:pt x="64" y="1"/>
                    <a:pt x="1" y="64"/>
                    <a:pt x="1" y="127"/>
                  </a:cubicBezTo>
                  <a:lnTo>
                    <a:pt x="1" y="5511"/>
                  </a:lnTo>
                  <a:cubicBezTo>
                    <a:pt x="1" y="5574"/>
                    <a:pt x="64" y="5638"/>
                    <a:pt x="127" y="5638"/>
                  </a:cubicBezTo>
                  <a:lnTo>
                    <a:pt x="7981" y="5638"/>
                  </a:lnTo>
                  <a:cubicBezTo>
                    <a:pt x="8044" y="5638"/>
                    <a:pt x="8108" y="5574"/>
                    <a:pt x="8108" y="5511"/>
                  </a:cubicBezTo>
                  <a:lnTo>
                    <a:pt x="8108" y="127"/>
                  </a:lnTo>
                  <a:cubicBezTo>
                    <a:pt x="8108" y="64"/>
                    <a:pt x="8044" y="1"/>
                    <a:pt x="7981"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813;p23"/>
            <p:cNvSpPr/>
            <p:nvPr/>
          </p:nvSpPr>
          <p:spPr>
            <a:xfrm>
              <a:off x="1107345" y="3440815"/>
              <a:ext cx="621974" cy="623024"/>
            </a:xfrm>
            <a:custGeom>
              <a:avLst/>
              <a:gdLst/>
              <a:ahLst/>
              <a:cxnLst/>
              <a:rect l="l" t="t" r="r" b="b"/>
              <a:pathLst>
                <a:path w="18369" h="18400" extrusionOk="0">
                  <a:moveTo>
                    <a:pt x="9184" y="539"/>
                  </a:moveTo>
                  <a:cubicBezTo>
                    <a:pt x="13966" y="539"/>
                    <a:pt x="17862" y="4434"/>
                    <a:pt x="17862" y="9216"/>
                  </a:cubicBezTo>
                  <a:cubicBezTo>
                    <a:pt x="17862" y="13998"/>
                    <a:pt x="13966" y="17893"/>
                    <a:pt x="9184" y="17893"/>
                  </a:cubicBezTo>
                  <a:cubicBezTo>
                    <a:pt x="4402" y="17893"/>
                    <a:pt x="507" y="13998"/>
                    <a:pt x="507" y="9216"/>
                  </a:cubicBezTo>
                  <a:cubicBezTo>
                    <a:pt x="507" y="4434"/>
                    <a:pt x="4402" y="539"/>
                    <a:pt x="9184" y="539"/>
                  </a:cubicBezTo>
                  <a:close/>
                  <a:moveTo>
                    <a:pt x="9184" y="0"/>
                  </a:moveTo>
                  <a:cubicBezTo>
                    <a:pt x="4117" y="0"/>
                    <a:pt x="0" y="4117"/>
                    <a:pt x="0" y="9216"/>
                  </a:cubicBezTo>
                  <a:cubicBezTo>
                    <a:pt x="0" y="14283"/>
                    <a:pt x="4117" y="18400"/>
                    <a:pt x="9184" y="18400"/>
                  </a:cubicBezTo>
                  <a:cubicBezTo>
                    <a:pt x="14251" y="18400"/>
                    <a:pt x="18368" y="14283"/>
                    <a:pt x="18368" y="9216"/>
                  </a:cubicBezTo>
                  <a:cubicBezTo>
                    <a:pt x="18368" y="4117"/>
                    <a:pt x="14251" y="0"/>
                    <a:pt x="9184"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9" name="Elbow Connector 98"/>
          <p:cNvCxnSpPr/>
          <p:nvPr/>
        </p:nvCxnSpPr>
        <p:spPr>
          <a:xfrm>
            <a:off x="4191525" y="2408930"/>
            <a:ext cx="1430732" cy="388738"/>
          </a:xfrm>
          <a:prstGeom prst="bentConnector3">
            <a:avLst/>
          </a:prstGeom>
          <a:ln>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100" name="Elbow Connector 99"/>
          <p:cNvCxnSpPr/>
          <p:nvPr/>
        </p:nvCxnSpPr>
        <p:spPr>
          <a:xfrm rot="16200000" flipH="1">
            <a:off x="6633287" y="2809624"/>
            <a:ext cx="69181" cy="45267"/>
          </a:xfrm>
          <a:prstGeom prst="bent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p:cNvCxnSpPr/>
          <p:nvPr/>
        </p:nvCxnSpPr>
        <p:spPr>
          <a:xfrm>
            <a:off x="6507684" y="3959432"/>
            <a:ext cx="1399067" cy="1330229"/>
          </a:xfrm>
          <a:prstGeom prst="bentConnector3">
            <a:avLst/>
          </a:prstGeom>
          <a:ln>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102" name="Straight Connector 101"/>
          <p:cNvCxnSpPr/>
          <p:nvPr/>
        </p:nvCxnSpPr>
        <p:spPr>
          <a:xfrm flipV="1">
            <a:off x="1771508" y="1837853"/>
            <a:ext cx="8630924" cy="36214"/>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7241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randombar(horizontal)">
                                      <p:cBhvr>
                                        <p:cTn id="7" dur="500"/>
                                        <p:tgtEl>
                                          <p:spTgt spid="88"/>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89"/>
                                        </p:tgtEl>
                                        <p:attrNameLst>
                                          <p:attrName>style.visibility</p:attrName>
                                        </p:attrNameLst>
                                      </p:cBhvr>
                                      <p:to>
                                        <p:strVal val="visible"/>
                                      </p:to>
                                    </p:set>
                                    <p:animEffect transition="in" filter="randombar(horizontal)">
                                      <p:cBhvr>
                                        <p:cTn id="12"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8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6"/>
          <p:cNvSpPr/>
          <p:nvPr/>
        </p:nvSpPr>
        <p:spPr>
          <a:xfrm>
            <a:off x="4597733" y="1363400"/>
            <a:ext cx="2960800" cy="4123600"/>
          </a:xfrm>
          <a:prstGeom prst="rect">
            <a:avLst/>
          </a:prstGeom>
          <a:noFill/>
          <a:ln>
            <a:noFill/>
          </a:ln>
        </p:spPr>
        <p:txBody>
          <a:bodyPr spcFirstLastPara="1" wrap="square" lIns="121900" tIns="121900" rIns="121900" bIns="121900" anchor="ctr" anchorCtr="0">
            <a:noAutofit/>
          </a:bodyPr>
          <a:lstStyle/>
          <a:p>
            <a:pPr algn="ctr"/>
            <a:endParaRPr sz="1333" dirty="0">
              <a:solidFill>
                <a:schemeClr val="dk2"/>
              </a:solidFill>
              <a:latin typeface="Patrick Hand"/>
              <a:ea typeface="Patrick Hand"/>
              <a:cs typeface="Patrick Hand"/>
              <a:sym typeface="Patrick Hand"/>
            </a:endParaRPr>
          </a:p>
        </p:txBody>
      </p:sp>
      <p:sp>
        <p:nvSpPr>
          <p:cNvPr id="245" name="Google Shape;245;p36"/>
          <p:cNvSpPr txBox="1">
            <a:spLocks noGrp="1"/>
          </p:cNvSpPr>
          <p:nvPr>
            <p:ph type="sldNum" idx="12"/>
          </p:nvPr>
        </p:nvSpPr>
        <p:spPr>
          <a:xfrm>
            <a:off x="5730200" y="6195733"/>
            <a:ext cx="731600" cy="662000"/>
          </a:xfrm>
          <a:prstGeom prst="rect">
            <a:avLst/>
          </a:prstGeom>
        </p:spPr>
        <p:txBody>
          <a:bodyPr spcFirstLastPara="1" wrap="square" lIns="0" tIns="0" rIns="0" bIns="0" anchor="ctr" anchorCtr="0">
            <a:noAutofit/>
          </a:bodyPr>
          <a:lstStyle/>
          <a:p>
            <a:fld id="{00000000-1234-1234-1234-123412341234}" type="slidenum">
              <a:rPr lang="en"/>
              <a:pPr/>
              <a:t>8</a:t>
            </a:fld>
            <a:endParaRPr/>
          </a:p>
        </p:txBody>
      </p:sp>
      <p:sp>
        <p:nvSpPr>
          <p:cNvPr id="246" name="Google Shape;246;p36"/>
          <p:cNvSpPr txBox="1">
            <a:spLocks noGrp="1"/>
          </p:cNvSpPr>
          <p:nvPr>
            <p:ph type="body" idx="1"/>
          </p:nvPr>
        </p:nvSpPr>
        <p:spPr>
          <a:xfrm>
            <a:off x="2057400" y="1853533"/>
            <a:ext cx="2027167" cy="1797600"/>
          </a:xfrm>
          <a:prstGeom prst="rect">
            <a:avLst/>
          </a:prstGeom>
        </p:spPr>
        <p:txBody>
          <a:bodyPr spcFirstLastPara="1" wrap="square" lIns="0" tIns="0" rIns="0" bIns="0" anchor="t" anchorCtr="0">
            <a:noAutofit/>
          </a:bodyPr>
          <a:lstStyle/>
          <a:p>
            <a:pPr marL="203195" indent="0">
              <a:buNone/>
            </a:pPr>
            <a:r>
              <a:rPr lang="en-US" b="1" dirty="0">
                <a:solidFill>
                  <a:srgbClr val="FF0000"/>
                </a:solidFill>
                <a:effectLst>
                  <a:outerShdw blurRad="38100" dist="38100" dir="2700000" algn="tl">
                    <a:srgbClr val="000000">
                      <a:alpha val="43137"/>
                    </a:srgbClr>
                  </a:outerShdw>
                </a:effectLst>
                <a:latin typeface="+mj-lt"/>
              </a:rPr>
              <a:t>The EDI process looks like this – no paper, no people involved:</a:t>
            </a:r>
            <a:endParaRPr lang="en-IN" b="1" dirty="0">
              <a:solidFill>
                <a:srgbClr val="FF0000"/>
              </a:solidFill>
              <a:effectLst>
                <a:outerShdw blurRad="38100" dist="38100" dir="2700000" algn="tl">
                  <a:srgbClr val="000000">
                    <a:alpha val="43137"/>
                  </a:srgbClr>
                </a:outerShdw>
              </a:effectLst>
              <a:latin typeface="+mj-lt"/>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3466" y="1363400"/>
            <a:ext cx="2945067" cy="41236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67012" y="2544821"/>
            <a:ext cx="2822242" cy="176075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3401" y="782983"/>
            <a:ext cx="8658084" cy="5427694"/>
          </a:xfrm>
          <a:prstGeom prst="rect">
            <a:avLst/>
          </a:prstGeom>
        </p:spPr>
      </p:pic>
      <p:grpSp>
        <p:nvGrpSpPr>
          <p:cNvPr id="323" name="Google Shape;1776;p23"/>
          <p:cNvGrpSpPr/>
          <p:nvPr/>
        </p:nvGrpSpPr>
        <p:grpSpPr>
          <a:xfrm>
            <a:off x="2517578" y="4611212"/>
            <a:ext cx="575077" cy="576079"/>
            <a:chOff x="1107345" y="411530"/>
            <a:chExt cx="621974" cy="623058"/>
          </a:xfrm>
        </p:grpSpPr>
        <p:sp>
          <p:nvSpPr>
            <p:cNvPr id="326" name="Google Shape;1777;p23"/>
            <p:cNvSpPr/>
            <p:nvPr/>
          </p:nvSpPr>
          <p:spPr>
            <a:xfrm>
              <a:off x="1252097" y="531428"/>
              <a:ext cx="172686" cy="384108"/>
            </a:xfrm>
            <a:custGeom>
              <a:avLst/>
              <a:gdLst/>
              <a:ahLst/>
              <a:cxnLst/>
              <a:rect l="l" t="t" r="r" b="b"/>
              <a:pathLst>
                <a:path w="5100" h="11344" extrusionOk="0">
                  <a:moveTo>
                    <a:pt x="3930" y="0"/>
                  </a:moveTo>
                  <a:cubicBezTo>
                    <a:pt x="3653" y="0"/>
                    <a:pt x="3371" y="82"/>
                    <a:pt x="3073" y="196"/>
                  </a:cubicBezTo>
                  <a:cubicBezTo>
                    <a:pt x="2724" y="292"/>
                    <a:pt x="2566" y="545"/>
                    <a:pt x="2408" y="735"/>
                  </a:cubicBezTo>
                  <a:cubicBezTo>
                    <a:pt x="2281" y="893"/>
                    <a:pt x="2154" y="1052"/>
                    <a:pt x="1996" y="1147"/>
                  </a:cubicBezTo>
                  <a:cubicBezTo>
                    <a:pt x="1901" y="1210"/>
                    <a:pt x="1806" y="1242"/>
                    <a:pt x="1679" y="1242"/>
                  </a:cubicBezTo>
                  <a:cubicBezTo>
                    <a:pt x="1616" y="1273"/>
                    <a:pt x="1521" y="1305"/>
                    <a:pt x="1457" y="1337"/>
                  </a:cubicBezTo>
                  <a:cubicBezTo>
                    <a:pt x="1046" y="1463"/>
                    <a:pt x="729" y="1875"/>
                    <a:pt x="666" y="2350"/>
                  </a:cubicBezTo>
                  <a:cubicBezTo>
                    <a:pt x="634" y="2730"/>
                    <a:pt x="697" y="3110"/>
                    <a:pt x="887" y="3458"/>
                  </a:cubicBezTo>
                  <a:cubicBezTo>
                    <a:pt x="919" y="3522"/>
                    <a:pt x="951" y="3585"/>
                    <a:pt x="982" y="3617"/>
                  </a:cubicBezTo>
                  <a:cubicBezTo>
                    <a:pt x="982" y="3617"/>
                    <a:pt x="951" y="3617"/>
                    <a:pt x="951" y="3648"/>
                  </a:cubicBezTo>
                  <a:cubicBezTo>
                    <a:pt x="919" y="3680"/>
                    <a:pt x="887" y="3712"/>
                    <a:pt x="856" y="3743"/>
                  </a:cubicBezTo>
                  <a:cubicBezTo>
                    <a:pt x="317" y="4218"/>
                    <a:pt x="1" y="4820"/>
                    <a:pt x="64" y="5422"/>
                  </a:cubicBezTo>
                  <a:cubicBezTo>
                    <a:pt x="64" y="5675"/>
                    <a:pt x="191" y="5897"/>
                    <a:pt x="286" y="6119"/>
                  </a:cubicBezTo>
                  <a:cubicBezTo>
                    <a:pt x="412" y="6340"/>
                    <a:pt x="539" y="6562"/>
                    <a:pt x="507" y="6784"/>
                  </a:cubicBezTo>
                  <a:cubicBezTo>
                    <a:pt x="476" y="6879"/>
                    <a:pt x="444" y="6974"/>
                    <a:pt x="381" y="7037"/>
                  </a:cubicBezTo>
                  <a:lnTo>
                    <a:pt x="349" y="7132"/>
                  </a:lnTo>
                  <a:cubicBezTo>
                    <a:pt x="1" y="7924"/>
                    <a:pt x="191" y="8905"/>
                    <a:pt x="824" y="9507"/>
                  </a:cubicBezTo>
                  <a:lnTo>
                    <a:pt x="856" y="9539"/>
                  </a:lnTo>
                  <a:cubicBezTo>
                    <a:pt x="919" y="9602"/>
                    <a:pt x="982" y="9665"/>
                    <a:pt x="982" y="9729"/>
                  </a:cubicBezTo>
                  <a:cubicBezTo>
                    <a:pt x="1014" y="9792"/>
                    <a:pt x="1014" y="9824"/>
                    <a:pt x="1014" y="9887"/>
                  </a:cubicBezTo>
                  <a:lnTo>
                    <a:pt x="1014" y="9951"/>
                  </a:lnTo>
                  <a:cubicBezTo>
                    <a:pt x="1077" y="10362"/>
                    <a:pt x="1299" y="10711"/>
                    <a:pt x="1679" y="10932"/>
                  </a:cubicBezTo>
                  <a:cubicBezTo>
                    <a:pt x="1996" y="11091"/>
                    <a:pt x="2313" y="11122"/>
                    <a:pt x="2598" y="11154"/>
                  </a:cubicBezTo>
                  <a:cubicBezTo>
                    <a:pt x="2724" y="11154"/>
                    <a:pt x="2851" y="11186"/>
                    <a:pt x="3009" y="11217"/>
                  </a:cubicBezTo>
                  <a:cubicBezTo>
                    <a:pt x="3073" y="11217"/>
                    <a:pt x="3136" y="11249"/>
                    <a:pt x="3199" y="11249"/>
                  </a:cubicBezTo>
                  <a:cubicBezTo>
                    <a:pt x="3358" y="11281"/>
                    <a:pt x="3484" y="11312"/>
                    <a:pt x="3643" y="11344"/>
                  </a:cubicBezTo>
                  <a:lnTo>
                    <a:pt x="3769" y="11344"/>
                  </a:lnTo>
                  <a:cubicBezTo>
                    <a:pt x="3991" y="11344"/>
                    <a:pt x="4181" y="11281"/>
                    <a:pt x="4339" y="11217"/>
                  </a:cubicBezTo>
                  <a:cubicBezTo>
                    <a:pt x="4561" y="11059"/>
                    <a:pt x="4719" y="10742"/>
                    <a:pt x="4783" y="10331"/>
                  </a:cubicBezTo>
                  <a:cubicBezTo>
                    <a:pt x="4941" y="9380"/>
                    <a:pt x="5004" y="8304"/>
                    <a:pt x="4909" y="7069"/>
                  </a:cubicBezTo>
                  <a:cubicBezTo>
                    <a:pt x="4909" y="6784"/>
                    <a:pt x="4878" y="6530"/>
                    <a:pt x="4719" y="6277"/>
                  </a:cubicBezTo>
                  <a:cubicBezTo>
                    <a:pt x="4561" y="6087"/>
                    <a:pt x="4308" y="5960"/>
                    <a:pt x="4023" y="5960"/>
                  </a:cubicBezTo>
                  <a:cubicBezTo>
                    <a:pt x="3769" y="5960"/>
                    <a:pt x="3516" y="6087"/>
                    <a:pt x="3358" y="6309"/>
                  </a:cubicBezTo>
                  <a:cubicBezTo>
                    <a:pt x="3326" y="6340"/>
                    <a:pt x="3326" y="6435"/>
                    <a:pt x="3389" y="6467"/>
                  </a:cubicBezTo>
                  <a:cubicBezTo>
                    <a:pt x="3413" y="6491"/>
                    <a:pt x="3442" y="6501"/>
                    <a:pt x="3470" y="6501"/>
                  </a:cubicBezTo>
                  <a:cubicBezTo>
                    <a:pt x="3516" y="6501"/>
                    <a:pt x="3560" y="6474"/>
                    <a:pt x="3579" y="6435"/>
                  </a:cubicBezTo>
                  <a:cubicBezTo>
                    <a:pt x="3674" y="6309"/>
                    <a:pt x="3864" y="6214"/>
                    <a:pt x="4054" y="6214"/>
                  </a:cubicBezTo>
                  <a:cubicBezTo>
                    <a:pt x="4213" y="6214"/>
                    <a:pt x="4403" y="6309"/>
                    <a:pt x="4498" y="6435"/>
                  </a:cubicBezTo>
                  <a:cubicBezTo>
                    <a:pt x="4624" y="6625"/>
                    <a:pt x="4656" y="6847"/>
                    <a:pt x="4656" y="7069"/>
                  </a:cubicBezTo>
                  <a:cubicBezTo>
                    <a:pt x="4751" y="8304"/>
                    <a:pt x="4688" y="9349"/>
                    <a:pt x="4561" y="10299"/>
                  </a:cubicBezTo>
                  <a:cubicBezTo>
                    <a:pt x="4498" y="10647"/>
                    <a:pt x="4371" y="10869"/>
                    <a:pt x="4181" y="10996"/>
                  </a:cubicBezTo>
                  <a:cubicBezTo>
                    <a:pt x="4062" y="11067"/>
                    <a:pt x="3908" y="11102"/>
                    <a:pt x="3771" y="11102"/>
                  </a:cubicBezTo>
                  <a:cubicBezTo>
                    <a:pt x="3726" y="11102"/>
                    <a:pt x="3682" y="11099"/>
                    <a:pt x="3643" y="11091"/>
                  </a:cubicBezTo>
                  <a:cubicBezTo>
                    <a:pt x="3516" y="11091"/>
                    <a:pt x="3389" y="11059"/>
                    <a:pt x="3263" y="11027"/>
                  </a:cubicBezTo>
                  <a:lnTo>
                    <a:pt x="3041" y="10964"/>
                  </a:lnTo>
                  <a:cubicBezTo>
                    <a:pt x="2914" y="10964"/>
                    <a:pt x="2756" y="10932"/>
                    <a:pt x="2629" y="10932"/>
                  </a:cubicBezTo>
                  <a:cubicBezTo>
                    <a:pt x="2344" y="10901"/>
                    <a:pt x="2059" y="10869"/>
                    <a:pt x="1806" y="10711"/>
                  </a:cubicBezTo>
                  <a:cubicBezTo>
                    <a:pt x="1489" y="10552"/>
                    <a:pt x="1331" y="10267"/>
                    <a:pt x="1267" y="9951"/>
                  </a:cubicBezTo>
                  <a:lnTo>
                    <a:pt x="1267" y="9887"/>
                  </a:lnTo>
                  <a:cubicBezTo>
                    <a:pt x="1267" y="9824"/>
                    <a:pt x="1267" y="9729"/>
                    <a:pt x="1236" y="9634"/>
                  </a:cubicBezTo>
                  <a:cubicBezTo>
                    <a:pt x="1172" y="9539"/>
                    <a:pt x="1109" y="9444"/>
                    <a:pt x="1014" y="9380"/>
                  </a:cubicBezTo>
                  <a:lnTo>
                    <a:pt x="982" y="9349"/>
                  </a:lnTo>
                  <a:cubicBezTo>
                    <a:pt x="444" y="8810"/>
                    <a:pt x="254" y="7955"/>
                    <a:pt x="571" y="7259"/>
                  </a:cubicBezTo>
                  <a:lnTo>
                    <a:pt x="634" y="7164"/>
                  </a:lnTo>
                  <a:cubicBezTo>
                    <a:pt x="666" y="7069"/>
                    <a:pt x="729" y="6974"/>
                    <a:pt x="729" y="6847"/>
                  </a:cubicBezTo>
                  <a:cubicBezTo>
                    <a:pt x="792" y="6530"/>
                    <a:pt x="634" y="6245"/>
                    <a:pt x="507" y="5992"/>
                  </a:cubicBezTo>
                  <a:cubicBezTo>
                    <a:pt x="412" y="5802"/>
                    <a:pt x="317" y="5612"/>
                    <a:pt x="286" y="5422"/>
                  </a:cubicBezTo>
                  <a:cubicBezTo>
                    <a:pt x="286" y="4915"/>
                    <a:pt x="539" y="4345"/>
                    <a:pt x="1014" y="3933"/>
                  </a:cubicBezTo>
                  <a:cubicBezTo>
                    <a:pt x="1046" y="3902"/>
                    <a:pt x="1077" y="3870"/>
                    <a:pt x="1109" y="3838"/>
                  </a:cubicBezTo>
                  <a:cubicBezTo>
                    <a:pt x="1236" y="3743"/>
                    <a:pt x="1331" y="3648"/>
                    <a:pt x="1204" y="3458"/>
                  </a:cubicBezTo>
                  <a:cubicBezTo>
                    <a:pt x="1172" y="3458"/>
                    <a:pt x="1141" y="3395"/>
                    <a:pt x="1109" y="3332"/>
                  </a:cubicBezTo>
                  <a:cubicBezTo>
                    <a:pt x="951" y="3047"/>
                    <a:pt x="887" y="2730"/>
                    <a:pt x="919" y="2413"/>
                  </a:cubicBezTo>
                  <a:cubicBezTo>
                    <a:pt x="982" y="2002"/>
                    <a:pt x="1204" y="1685"/>
                    <a:pt x="1552" y="1558"/>
                  </a:cubicBezTo>
                  <a:cubicBezTo>
                    <a:pt x="1616" y="1558"/>
                    <a:pt x="1679" y="1527"/>
                    <a:pt x="1743" y="1527"/>
                  </a:cubicBezTo>
                  <a:cubicBezTo>
                    <a:pt x="1869" y="1495"/>
                    <a:pt x="1996" y="1463"/>
                    <a:pt x="2123" y="1400"/>
                  </a:cubicBezTo>
                  <a:cubicBezTo>
                    <a:pt x="2344" y="1273"/>
                    <a:pt x="2471" y="1083"/>
                    <a:pt x="2598" y="893"/>
                  </a:cubicBezTo>
                  <a:cubicBezTo>
                    <a:pt x="2756" y="703"/>
                    <a:pt x="2883" y="513"/>
                    <a:pt x="3168" y="418"/>
                  </a:cubicBezTo>
                  <a:cubicBezTo>
                    <a:pt x="3462" y="345"/>
                    <a:pt x="3718" y="271"/>
                    <a:pt x="3966" y="271"/>
                  </a:cubicBezTo>
                  <a:cubicBezTo>
                    <a:pt x="4038" y="271"/>
                    <a:pt x="4110" y="277"/>
                    <a:pt x="4181" y="292"/>
                  </a:cubicBezTo>
                  <a:cubicBezTo>
                    <a:pt x="4466" y="355"/>
                    <a:pt x="4751" y="608"/>
                    <a:pt x="4719" y="925"/>
                  </a:cubicBezTo>
                  <a:cubicBezTo>
                    <a:pt x="4719" y="1305"/>
                    <a:pt x="4751" y="1685"/>
                    <a:pt x="4751" y="2065"/>
                  </a:cubicBezTo>
                  <a:cubicBezTo>
                    <a:pt x="4783" y="2825"/>
                    <a:pt x="4846" y="3648"/>
                    <a:pt x="4719" y="4377"/>
                  </a:cubicBezTo>
                  <a:cubicBezTo>
                    <a:pt x="4688" y="4567"/>
                    <a:pt x="4656" y="4757"/>
                    <a:pt x="4561" y="4852"/>
                  </a:cubicBezTo>
                  <a:cubicBezTo>
                    <a:pt x="4476" y="4937"/>
                    <a:pt x="4345" y="4967"/>
                    <a:pt x="4213" y="4967"/>
                  </a:cubicBezTo>
                  <a:cubicBezTo>
                    <a:pt x="4099" y="4967"/>
                    <a:pt x="3984" y="4945"/>
                    <a:pt x="3896" y="4915"/>
                  </a:cubicBezTo>
                  <a:cubicBezTo>
                    <a:pt x="3801" y="4915"/>
                    <a:pt x="3738" y="4947"/>
                    <a:pt x="3738" y="5010"/>
                  </a:cubicBezTo>
                  <a:cubicBezTo>
                    <a:pt x="3706" y="5105"/>
                    <a:pt x="3738" y="5169"/>
                    <a:pt x="3833" y="5169"/>
                  </a:cubicBezTo>
                  <a:cubicBezTo>
                    <a:pt x="3980" y="5203"/>
                    <a:pt x="4112" y="5220"/>
                    <a:pt x="4228" y="5220"/>
                  </a:cubicBezTo>
                  <a:cubicBezTo>
                    <a:pt x="4437" y="5220"/>
                    <a:pt x="4598" y="5164"/>
                    <a:pt x="4719" y="5042"/>
                  </a:cubicBezTo>
                  <a:cubicBezTo>
                    <a:pt x="4909" y="4852"/>
                    <a:pt x="4941" y="4598"/>
                    <a:pt x="4973" y="4408"/>
                  </a:cubicBezTo>
                  <a:cubicBezTo>
                    <a:pt x="5099" y="3648"/>
                    <a:pt x="5068" y="2825"/>
                    <a:pt x="5004" y="2033"/>
                  </a:cubicBezTo>
                  <a:cubicBezTo>
                    <a:pt x="5004" y="1685"/>
                    <a:pt x="4973" y="1273"/>
                    <a:pt x="4973" y="925"/>
                  </a:cubicBezTo>
                  <a:cubicBezTo>
                    <a:pt x="5036" y="482"/>
                    <a:pt x="4656" y="101"/>
                    <a:pt x="4244" y="38"/>
                  </a:cubicBezTo>
                  <a:cubicBezTo>
                    <a:pt x="4140" y="12"/>
                    <a:pt x="4035" y="0"/>
                    <a:pt x="393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778;p23"/>
            <p:cNvSpPr/>
            <p:nvPr/>
          </p:nvSpPr>
          <p:spPr>
            <a:xfrm>
              <a:off x="1271397" y="646010"/>
              <a:ext cx="104052" cy="36840"/>
            </a:xfrm>
            <a:custGeom>
              <a:avLst/>
              <a:gdLst/>
              <a:ahLst/>
              <a:cxnLst/>
              <a:rect l="l" t="t" r="r" b="b"/>
              <a:pathLst>
                <a:path w="3073" h="1088" extrusionOk="0">
                  <a:moveTo>
                    <a:pt x="1443" y="0"/>
                  </a:moveTo>
                  <a:cubicBezTo>
                    <a:pt x="912" y="0"/>
                    <a:pt x="401" y="216"/>
                    <a:pt x="64" y="581"/>
                  </a:cubicBezTo>
                  <a:cubicBezTo>
                    <a:pt x="1" y="644"/>
                    <a:pt x="1" y="708"/>
                    <a:pt x="64" y="771"/>
                  </a:cubicBezTo>
                  <a:cubicBezTo>
                    <a:pt x="90" y="784"/>
                    <a:pt x="117" y="792"/>
                    <a:pt x="143" y="792"/>
                  </a:cubicBezTo>
                  <a:cubicBezTo>
                    <a:pt x="180" y="792"/>
                    <a:pt x="217" y="777"/>
                    <a:pt x="254" y="739"/>
                  </a:cubicBezTo>
                  <a:cubicBezTo>
                    <a:pt x="530" y="436"/>
                    <a:pt x="975" y="252"/>
                    <a:pt x="1399" y="252"/>
                  </a:cubicBezTo>
                  <a:cubicBezTo>
                    <a:pt x="1461" y="252"/>
                    <a:pt x="1523" y="256"/>
                    <a:pt x="1584" y="264"/>
                  </a:cubicBezTo>
                  <a:cubicBezTo>
                    <a:pt x="2091" y="328"/>
                    <a:pt x="2566" y="613"/>
                    <a:pt x="2788" y="1024"/>
                  </a:cubicBezTo>
                  <a:cubicBezTo>
                    <a:pt x="2819" y="1088"/>
                    <a:pt x="2851" y="1088"/>
                    <a:pt x="2914" y="1088"/>
                  </a:cubicBezTo>
                  <a:lnTo>
                    <a:pt x="2978" y="1088"/>
                  </a:lnTo>
                  <a:cubicBezTo>
                    <a:pt x="3041" y="1056"/>
                    <a:pt x="3073" y="961"/>
                    <a:pt x="3009" y="898"/>
                  </a:cubicBezTo>
                  <a:cubicBezTo>
                    <a:pt x="2756" y="423"/>
                    <a:pt x="2218" y="74"/>
                    <a:pt x="1648" y="11"/>
                  </a:cubicBezTo>
                  <a:cubicBezTo>
                    <a:pt x="1579" y="4"/>
                    <a:pt x="1511" y="0"/>
                    <a:pt x="1443"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779;p23"/>
            <p:cNvSpPr/>
            <p:nvPr/>
          </p:nvSpPr>
          <p:spPr>
            <a:xfrm>
              <a:off x="1333598" y="869791"/>
              <a:ext cx="48284" cy="25395"/>
            </a:xfrm>
            <a:custGeom>
              <a:avLst/>
              <a:gdLst/>
              <a:ahLst/>
              <a:cxnLst/>
              <a:rect l="l" t="t" r="r" b="b"/>
              <a:pathLst>
                <a:path w="1426" h="750" extrusionOk="0">
                  <a:moveTo>
                    <a:pt x="152" y="0"/>
                  </a:moveTo>
                  <a:cubicBezTo>
                    <a:pt x="122" y="0"/>
                    <a:pt x="90" y="8"/>
                    <a:pt x="64" y="21"/>
                  </a:cubicBezTo>
                  <a:cubicBezTo>
                    <a:pt x="1" y="53"/>
                    <a:pt x="1" y="148"/>
                    <a:pt x="32" y="211"/>
                  </a:cubicBezTo>
                  <a:cubicBezTo>
                    <a:pt x="254" y="559"/>
                    <a:pt x="666" y="749"/>
                    <a:pt x="1109" y="749"/>
                  </a:cubicBezTo>
                  <a:lnTo>
                    <a:pt x="1299" y="749"/>
                  </a:lnTo>
                  <a:cubicBezTo>
                    <a:pt x="1362" y="718"/>
                    <a:pt x="1426" y="654"/>
                    <a:pt x="1394" y="591"/>
                  </a:cubicBezTo>
                  <a:cubicBezTo>
                    <a:pt x="1394" y="539"/>
                    <a:pt x="1352" y="487"/>
                    <a:pt x="1285" y="487"/>
                  </a:cubicBezTo>
                  <a:cubicBezTo>
                    <a:pt x="1269" y="487"/>
                    <a:pt x="1253" y="490"/>
                    <a:pt x="1236" y="496"/>
                  </a:cubicBezTo>
                  <a:cubicBezTo>
                    <a:pt x="1187" y="504"/>
                    <a:pt x="1137" y="508"/>
                    <a:pt x="1087" y="508"/>
                  </a:cubicBezTo>
                  <a:cubicBezTo>
                    <a:pt x="753" y="508"/>
                    <a:pt x="419" y="328"/>
                    <a:pt x="254" y="53"/>
                  </a:cubicBezTo>
                  <a:cubicBezTo>
                    <a:pt x="235" y="15"/>
                    <a:pt x="195" y="0"/>
                    <a:pt x="152"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780;p23"/>
            <p:cNvSpPr/>
            <p:nvPr/>
          </p:nvSpPr>
          <p:spPr>
            <a:xfrm>
              <a:off x="1359332" y="550931"/>
              <a:ext cx="39718" cy="31117"/>
            </a:xfrm>
            <a:custGeom>
              <a:avLst/>
              <a:gdLst/>
              <a:ahLst/>
              <a:cxnLst/>
              <a:rect l="l" t="t" r="r" b="b"/>
              <a:pathLst>
                <a:path w="1173" h="919" extrusionOk="0">
                  <a:moveTo>
                    <a:pt x="127" y="1"/>
                  </a:moveTo>
                  <a:cubicBezTo>
                    <a:pt x="64" y="1"/>
                    <a:pt x="1" y="64"/>
                    <a:pt x="1" y="127"/>
                  </a:cubicBezTo>
                  <a:cubicBezTo>
                    <a:pt x="1" y="191"/>
                    <a:pt x="32" y="254"/>
                    <a:pt x="127" y="254"/>
                  </a:cubicBezTo>
                  <a:cubicBezTo>
                    <a:pt x="476" y="286"/>
                    <a:pt x="792" y="539"/>
                    <a:pt x="887" y="824"/>
                  </a:cubicBezTo>
                  <a:cubicBezTo>
                    <a:pt x="919" y="887"/>
                    <a:pt x="951" y="919"/>
                    <a:pt x="1014" y="919"/>
                  </a:cubicBezTo>
                  <a:lnTo>
                    <a:pt x="1046" y="919"/>
                  </a:lnTo>
                  <a:cubicBezTo>
                    <a:pt x="1141" y="887"/>
                    <a:pt x="1172" y="824"/>
                    <a:pt x="1141" y="761"/>
                  </a:cubicBezTo>
                  <a:cubicBezTo>
                    <a:pt x="1014" y="349"/>
                    <a:pt x="602" y="32"/>
                    <a:pt x="127"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781;p23"/>
            <p:cNvSpPr/>
            <p:nvPr/>
          </p:nvSpPr>
          <p:spPr>
            <a:xfrm>
              <a:off x="1299298" y="682545"/>
              <a:ext cx="82585" cy="48555"/>
            </a:xfrm>
            <a:custGeom>
              <a:avLst/>
              <a:gdLst/>
              <a:ahLst/>
              <a:cxnLst/>
              <a:rect l="l" t="t" r="r" b="b"/>
              <a:pathLst>
                <a:path w="2439" h="1434" extrusionOk="0">
                  <a:moveTo>
                    <a:pt x="161" y="0"/>
                  </a:moveTo>
                  <a:cubicBezTo>
                    <a:pt x="150" y="0"/>
                    <a:pt x="138" y="3"/>
                    <a:pt x="127" y="9"/>
                  </a:cubicBezTo>
                  <a:cubicBezTo>
                    <a:pt x="32" y="40"/>
                    <a:pt x="0" y="104"/>
                    <a:pt x="32" y="167"/>
                  </a:cubicBezTo>
                  <a:cubicBezTo>
                    <a:pt x="158" y="579"/>
                    <a:pt x="475" y="959"/>
                    <a:pt x="950" y="1181"/>
                  </a:cubicBezTo>
                  <a:cubicBezTo>
                    <a:pt x="1299" y="1339"/>
                    <a:pt x="1710" y="1434"/>
                    <a:pt x="2154" y="1434"/>
                  </a:cubicBezTo>
                  <a:lnTo>
                    <a:pt x="2312" y="1434"/>
                  </a:lnTo>
                  <a:cubicBezTo>
                    <a:pt x="2375" y="1434"/>
                    <a:pt x="2439" y="1371"/>
                    <a:pt x="2439" y="1307"/>
                  </a:cubicBezTo>
                  <a:cubicBezTo>
                    <a:pt x="2439" y="1244"/>
                    <a:pt x="2375" y="1181"/>
                    <a:pt x="2312" y="1181"/>
                  </a:cubicBezTo>
                  <a:lnTo>
                    <a:pt x="2217" y="1149"/>
                  </a:lnTo>
                  <a:cubicBezTo>
                    <a:pt x="2185" y="1149"/>
                    <a:pt x="2154" y="1149"/>
                    <a:pt x="2122" y="1181"/>
                  </a:cubicBezTo>
                  <a:cubicBezTo>
                    <a:pt x="1710" y="1149"/>
                    <a:pt x="1330" y="1086"/>
                    <a:pt x="1045" y="927"/>
                  </a:cubicBezTo>
                  <a:cubicBezTo>
                    <a:pt x="665" y="737"/>
                    <a:pt x="380" y="420"/>
                    <a:pt x="285" y="104"/>
                  </a:cubicBezTo>
                  <a:cubicBezTo>
                    <a:pt x="259" y="52"/>
                    <a:pt x="212" y="0"/>
                    <a:pt x="161"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782;p23"/>
            <p:cNvSpPr/>
            <p:nvPr/>
          </p:nvSpPr>
          <p:spPr>
            <a:xfrm>
              <a:off x="1294998" y="723042"/>
              <a:ext cx="64368" cy="26309"/>
            </a:xfrm>
            <a:custGeom>
              <a:avLst/>
              <a:gdLst/>
              <a:ahLst/>
              <a:cxnLst/>
              <a:rect l="l" t="t" r="r" b="b"/>
              <a:pathLst>
                <a:path w="1901" h="777" extrusionOk="0">
                  <a:moveTo>
                    <a:pt x="1758" y="0"/>
                  </a:moveTo>
                  <a:cubicBezTo>
                    <a:pt x="1726" y="0"/>
                    <a:pt x="1695" y="16"/>
                    <a:pt x="1679" y="48"/>
                  </a:cubicBezTo>
                  <a:cubicBezTo>
                    <a:pt x="1386" y="341"/>
                    <a:pt x="960" y="503"/>
                    <a:pt x="534" y="503"/>
                  </a:cubicBezTo>
                  <a:cubicBezTo>
                    <a:pt x="408" y="503"/>
                    <a:pt x="282" y="488"/>
                    <a:pt x="159" y="460"/>
                  </a:cubicBezTo>
                  <a:cubicBezTo>
                    <a:pt x="95" y="460"/>
                    <a:pt x="32" y="491"/>
                    <a:pt x="32" y="586"/>
                  </a:cubicBezTo>
                  <a:cubicBezTo>
                    <a:pt x="0" y="650"/>
                    <a:pt x="32" y="713"/>
                    <a:pt x="127" y="713"/>
                  </a:cubicBezTo>
                  <a:cubicBezTo>
                    <a:pt x="254" y="745"/>
                    <a:pt x="380" y="776"/>
                    <a:pt x="507" y="776"/>
                  </a:cubicBezTo>
                  <a:cubicBezTo>
                    <a:pt x="1014" y="776"/>
                    <a:pt x="1521" y="586"/>
                    <a:pt x="1837" y="238"/>
                  </a:cubicBezTo>
                  <a:cubicBezTo>
                    <a:pt x="1901" y="175"/>
                    <a:pt x="1901" y="111"/>
                    <a:pt x="1837" y="48"/>
                  </a:cubicBezTo>
                  <a:cubicBezTo>
                    <a:pt x="1821" y="16"/>
                    <a:pt x="1790" y="0"/>
                    <a:pt x="1758"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783;p23"/>
            <p:cNvSpPr/>
            <p:nvPr/>
          </p:nvSpPr>
          <p:spPr>
            <a:xfrm>
              <a:off x="1328248" y="786631"/>
              <a:ext cx="55767" cy="38837"/>
            </a:xfrm>
            <a:custGeom>
              <a:avLst/>
              <a:gdLst/>
              <a:ahLst/>
              <a:cxnLst/>
              <a:rect l="l" t="t" r="r" b="b"/>
              <a:pathLst>
                <a:path w="1647" h="1147" extrusionOk="0">
                  <a:moveTo>
                    <a:pt x="1393" y="1"/>
                  </a:moveTo>
                  <a:cubicBezTo>
                    <a:pt x="772" y="1"/>
                    <a:pt x="180" y="425"/>
                    <a:pt x="32" y="988"/>
                  </a:cubicBezTo>
                  <a:cubicBezTo>
                    <a:pt x="0" y="1052"/>
                    <a:pt x="32" y="1115"/>
                    <a:pt x="127" y="1147"/>
                  </a:cubicBezTo>
                  <a:lnTo>
                    <a:pt x="159" y="1147"/>
                  </a:lnTo>
                  <a:cubicBezTo>
                    <a:pt x="190" y="1147"/>
                    <a:pt x="254" y="1083"/>
                    <a:pt x="285" y="1052"/>
                  </a:cubicBezTo>
                  <a:cubicBezTo>
                    <a:pt x="407" y="597"/>
                    <a:pt x="906" y="258"/>
                    <a:pt x="1420" y="258"/>
                  </a:cubicBezTo>
                  <a:cubicBezTo>
                    <a:pt x="1443" y="258"/>
                    <a:pt x="1466" y="259"/>
                    <a:pt x="1489" y="260"/>
                  </a:cubicBezTo>
                  <a:cubicBezTo>
                    <a:pt x="1500" y="266"/>
                    <a:pt x="1512" y="268"/>
                    <a:pt x="1523" y="268"/>
                  </a:cubicBezTo>
                  <a:cubicBezTo>
                    <a:pt x="1573" y="268"/>
                    <a:pt x="1615" y="217"/>
                    <a:pt x="1615" y="165"/>
                  </a:cubicBezTo>
                  <a:cubicBezTo>
                    <a:pt x="1647" y="70"/>
                    <a:pt x="1584" y="7"/>
                    <a:pt x="1520" y="7"/>
                  </a:cubicBezTo>
                  <a:cubicBezTo>
                    <a:pt x="1478" y="3"/>
                    <a:pt x="1435" y="1"/>
                    <a:pt x="1393"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784;p23"/>
            <p:cNvSpPr/>
            <p:nvPr/>
          </p:nvSpPr>
          <p:spPr>
            <a:xfrm>
              <a:off x="1370065" y="816868"/>
              <a:ext cx="47201" cy="69718"/>
            </a:xfrm>
            <a:custGeom>
              <a:avLst/>
              <a:gdLst/>
              <a:ahLst/>
              <a:cxnLst/>
              <a:rect l="l" t="t" r="r" b="b"/>
              <a:pathLst>
                <a:path w="1394" h="2059" extrusionOk="0">
                  <a:moveTo>
                    <a:pt x="127" y="0"/>
                  </a:moveTo>
                  <a:cubicBezTo>
                    <a:pt x="64" y="0"/>
                    <a:pt x="0" y="64"/>
                    <a:pt x="0" y="127"/>
                  </a:cubicBezTo>
                  <a:cubicBezTo>
                    <a:pt x="0" y="222"/>
                    <a:pt x="64" y="285"/>
                    <a:pt x="127" y="285"/>
                  </a:cubicBezTo>
                  <a:cubicBezTo>
                    <a:pt x="349" y="285"/>
                    <a:pt x="539" y="444"/>
                    <a:pt x="634" y="539"/>
                  </a:cubicBezTo>
                  <a:cubicBezTo>
                    <a:pt x="1077" y="1045"/>
                    <a:pt x="1109" y="1267"/>
                    <a:pt x="1077" y="1932"/>
                  </a:cubicBezTo>
                  <a:cubicBezTo>
                    <a:pt x="1077" y="1996"/>
                    <a:pt x="1109" y="2059"/>
                    <a:pt x="1204" y="2059"/>
                  </a:cubicBezTo>
                  <a:cubicBezTo>
                    <a:pt x="1267" y="2059"/>
                    <a:pt x="1330" y="1996"/>
                    <a:pt x="1330" y="1932"/>
                  </a:cubicBezTo>
                  <a:cubicBezTo>
                    <a:pt x="1394" y="1204"/>
                    <a:pt x="1330" y="950"/>
                    <a:pt x="824" y="380"/>
                  </a:cubicBezTo>
                  <a:cubicBezTo>
                    <a:pt x="634" y="159"/>
                    <a:pt x="380" y="32"/>
                    <a:pt x="127"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785;p23"/>
            <p:cNvSpPr/>
            <p:nvPr/>
          </p:nvSpPr>
          <p:spPr>
            <a:xfrm>
              <a:off x="1304648" y="571010"/>
              <a:ext cx="78318" cy="47506"/>
            </a:xfrm>
            <a:custGeom>
              <a:avLst/>
              <a:gdLst/>
              <a:ahLst/>
              <a:cxnLst/>
              <a:rect l="l" t="t" r="r" b="b"/>
              <a:pathLst>
                <a:path w="2313" h="1403" extrusionOk="0">
                  <a:moveTo>
                    <a:pt x="726" y="0"/>
                  </a:moveTo>
                  <a:cubicBezTo>
                    <a:pt x="523" y="0"/>
                    <a:pt x="309" y="33"/>
                    <a:pt x="95" y="104"/>
                  </a:cubicBezTo>
                  <a:cubicBezTo>
                    <a:pt x="32" y="104"/>
                    <a:pt x="0" y="199"/>
                    <a:pt x="0" y="263"/>
                  </a:cubicBezTo>
                  <a:cubicBezTo>
                    <a:pt x="24" y="309"/>
                    <a:pt x="64" y="338"/>
                    <a:pt x="121" y="338"/>
                  </a:cubicBezTo>
                  <a:cubicBezTo>
                    <a:pt x="142" y="338"/>
                    <a:pt x="165" y="334"/>
                    <a:pt x="191" y="326"/>
                  </a:cubicBezTo>
                  <a:cubicBezTo>
                    <a:pt x="349" y="273"/>
                    <a:pt x="513" y="248"/>
                    <a:pt x="674" y="248"/>
                  </a:cubicBezTo>
                  <a:cubicBezTo>
                    <a:pt x="898" y="248"/>
                    <a:pt x="1114" y="297"/>
                    <a:pt x="1299" y="389"/>
                  </a:cubicBezTo>
                  <a:cubicBezTo>
                    <a:pt x="1647" y="548"/>
                    <a:pt x="1837" y="928"/>
                    <a:pt x="2059" y="1339"/>
                  </a:cubicBezTo>
                  <a:cubicBezTo>
                    <a:pt x="2059" y="1371"/>
                    <a:pt x="2122" y="1403"/>
                    <a:pt x="2154" y="1403"/>
                  </a:cubicBezTo>
                  <a:lnTo>
                    <a:pt x="2217" y="1403"/>
                  </a:lnTo>
                  <a:cubicBezTo>
                    <a:pt x="2281" y="1371"/>
                    <a:pt x="2312" y="1276"/>
                    <a:pt x="2281" y="1244"/>
                  </a:cubicBezTo>
                  <a:cubicBezTo>
                    <a:pt x="2091" y="864"/>
                    <a:pt x="1869" y="389"/>
                    <a:pt x="1394" y="136"/>
                  </a:cubicBezTo>
                  <a:cubicBezTo>
                    <a:pt x="1203" y="49"/>
                    <a:pt x="973" y="0"/>
                    <a:pt x="726"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786;p23"/>
            <p:cNvSpPr/>
            <p:nvPr/>
          </p:nvSpPr>
          <p:spPr>
            <a:xfrm>
              <a:off x="1267131" y="745660"/>
              <a:ext cx="43984" cy="46591"/>
            </a:xfrm>
            <a:custGeom>
              <a:avLst/>
              <a:gdLst/>
              <a:ahLst/>
              <a:cxnLst/>
              <a:rect l="l" t="t" r="r" b="b"/>
              <a:pathLst>
                <a:path w="1299" h="1376" extrusionOk="0">
                  <a:moveTo>
                    <a:pt x="145" y="1"/>
                  </a:moveTo>
                  <a:cubicBezTo>
                    <a:pt x="129" y="1"/>
                    <a:pt x="112" y="5"/>
                    <a:pt x="95" y="13"/>
                  </a:cubicBezTo>
                  <a:cubicBezTo>
                    <a:pt x="32" y="45"/>
                    <a:pt x="0" y="140"/>
                    <a:pt x="32" y="203"/>
                  </a:cubicBezTo>
                  <a:cubicBezTo>
                    <a:pt x="253" y="678"/>
                    <a:pt x="633" y="1090"/>
                    <a:pt x="1077" y="1343"/>
                  </a:cubicBezTo>
                  <a:cubicBezTo>
                    <a:pt x="1108" y="1375"/>
                    <a:pt x="1140" y="1375"/>
                    <a:pt x="1172" y="1375"/>
                  </a:cubicBezTo>
                  <a:cubicBezTo>
                    <a:pt x="1203" y="1375"/>
                    <a:pt x="1235" y="1343"/>
                    <a:pt x="1267" y="1312"/>
                  </a:cubicBezTo>
                  <a:cubicBezTo>
                    <a:pt x="1299" y="1248"/>
                    <a:pt x="1299" y="1153"/>
                    <a:pt x="1235" y="1122"/>
                  </a:cubicBezTo>
                  <a:cubicBezTo>
                    <a:pt x="792" y="868"/>
                    <a:pt x="475" y="520"/>
                    <a:pt x="253" y="77"/>
                  </a:cubicBezTo>
                  <a:cubicBezTo>
                    <a:pt x="230" y="30"/>
                    <a:pt x="190" y="1"/>
                    <a:pt x="145"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787;p23"/>
            <p:cNvSpPr/>
            <p:nvPr/>
          </p:nvSpPr>
          <p:spPr>
            <a:xfrm>
              <a:off x="1277831" y="846191"/>
              <a:ext cx="39718" cy="24311"/>
            </a:xfrm>
            <a:custGeom>
              <a:avLst/>
              <a:gdLst/>
              <a:ahLst/>
              <a:cxnLst/>
              <a:rect l="l" t="t" r="r" b="b"/>
              <a:pathLst>
                <a:path w="1173" h="718" extrusionOk="0">
                  <a:moveTo>
                    <a:pt x="127" y="0"/>
                  </a:moveTo>
                  <a:cubicBezTo>
                    <a:pt x="101" y="0"/>
                    <a:pt x="77" y="8"/>
                    <a:pt x="64" y="21"/>
                  </a:cubicBezTo>
                  <a:cubicBezTo>
                    <a:pt x="1" y="53"/>
                    <a:pt x="1" y="148"/>
                    <a:pt x="32" y="211"/>
                  </a:cubicBezTo>
                  <a:cubicBezTo>
                    <a:pt x="286" y="496"/>
                    <a:pt x="634" y="686"/>
                    <a:pt x="1014" y="718"/>
                  </a:cubicBezTo>
                  <a:lnTo>
                    <a:pt x="1046" y="718"/>
                  </a:lnTo>
                  <a:cubicBezTo>
                    <a:pt x="1109" y="718"/>
                    <a:pt x="1173" y="655"/>
                    <a:pt x="1173" y="591"/>
                  </a:cubicBezTo>
                  <a:cubicBezTo>
                    <a:pt x="1173" y="496"/>
                    <a:pt x="1109" y="465"/>
                    <a:pt x="1046" y="433"/>
                  </a:cubicBezTo>
                  <a:cubicBezTo>
                    <a:pt x="729" y="433"/>
                    <a:pt x="444" y="274"/>
                    <a:pt x="222" y="53"/>
                  </a:cubicBezTo>
                  <a:cubicBezTo>
                    <a:pt x="204" y="16"/>
                    <a:pt x="164" y="0"/>
                    <a:pt x="127"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788;p23"/>
            <p:cNvSpPr/>
            <p:nvPr/>
          </p:nvSpPr>
          <p:spPr>
            <a:xfrm>
              <a:off x="1390449" y="679328"/>
              <a:ext cx="30034" cy="61422"/>
            </a:xfrm>
            <a:custGeom>
              <a:avLst/>
              <a:gdLst/>
              <a:ahLst/>
              <a:cxnLst/>
              <a:rect l="l" t="t" r="r" b="b"/>
              <a:pathLst>
                <a:path w="887" h="1814" extrusionOk="0">
                  <a:moveTo>
                    <a:pt x="725" y="0"/>
                  </a:moveTo>
                  <a:cubicBezTo>
                    <a:pt x="675" y="0"/>
                    <a:pt x="628" y="52"/>
                    <a:pt x="602" y="104"/>
                  </a:cubicBezTo>
                  <a:cubicBezTo>
                    <a:pt x="602" y="199"/>
                    <a:pt x="602" y="294"/>
                    <a:pt x="570" y="357"/>
                  </a:cubicBezTo>
                  <a:lnTo>
                    <a:pt x="538" y="389"/>
                  </a:lnTo>
                  <a:cubicBezTo>
                    <a:pt x="507" y="452"/>
                    <a:pt x="475" y="484"/>
                    <a:pt x="475" y="547"/>
                  </a:cubicBezTo>
                  <a:cubicBezTo>
                    <a:pt x="443" y="642"/>
                    <a:pt x="475" y="737"/>
                    <a:pt x="475" y="801"/>
                  </a:cubicBezTo>
                  <a:cubicBezTo>
                    <a:pt x="507" y="959"/>
                    <a:pt x="538" y="1117"/>
                    <a:pt x="475" y="1276"/>
                  </a:cubicBezTo>
                  <a:cubicBezTo>
                    <a:pt x="443" y="1434"/>
                    <a:pt x="285" y="1529"/>
                    <a:pt x="127" y="1561"/>
                  </a:cubicBezTo>
                  <a:cubicBezTo>
                    <a:pt x="63" y="1561"/>
                    <a:pt x="0" y="1624"/>
                    <a:pt x="0" y="1687"/>
                  </a:cubicBezTo>
                  <a:cubicBezTo>
                    <a:pt x="32" y="1751"/>
                    <a:pt x="63" y="1814"/>
                    <a:pt x="158" y="1814"/>
                  </a:cubicBezTo>
                  <a:cubicBezTo>
                    <a:pt x="412" y="1782"/>
                    <a:pt x="665" y="1592"/>
                    <a:pt x="728" y="1339"/>
                  </a:cubicBezTo>
                  <a:cubicBezTo>
                    <a:pt x="792" y="1149"/>
                    <a:pt x="760" y="927"/>
                    <a:pt x="728" y="737"/>
                  </a:cubicBezTo>
                  <a:cubicBezTo>
                    <a:pt x="728" y="706"/>
                    <a:pt x="728" y="642"/>
                    <a:pt x="728" y="611"/>
                  </a:cubicBezTo>
                  <a:cubicBezTo>
                    <a:pt x="728" y="579"/>
                    <a:pt x="760" y="547"/>
                    <a:pt x="760" y="515"/>
                  </a:cubicBezTo>
                  <a:cubicBezTo>
                    <a:pt x="760" y="515"/>
                    <a:pt x="792" y="484"/>
                    <a:pt x="792" y="452"/>
                  </a:cubicBezTo>
                  <a:cubicBezTo>
                    <a:pt x="855" y="357"/>
                    <a:pt x="855" y="230"/>
                    <a:pt x="887" y="135"/>
                  </a:cubicBezTo>
                  <a:cubicBezTo>
                    <a:pt x="887" y="72"/>
                    <a:pt x="823" y="9"/>
                    <a:pt x="760" y="9"/>
                  </a:cubicBezTo>
                  <a:cubicBezTo>
                    <a:pt x="748" y="3"/>
                    <a:pt x="737" y="0"/>
                    <a:pt x="725"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789;p23"/>
            <p:cNvSpPr/>
            <p:nvPr/>
          </p:nvSpPr>
          <p:spPr>
            <a:xfrm>
              <a:off x="1411882" y="530954"/>
              <a:ext cx="173736" cy="384582"/>
            </a:xfrm>
            <a:custGeom>
              <a:avLst/>
              <a:gdLst/>
              <a:ahLst/>
              <a:cxnLst/>
              <a:rect l="l" t="t" r="r" b="b"/>
              <a:pathLst>
                <a:path w="5131" h="11358" extrusionOk="0">
                  <a:moveTo>
                    <a:pt x="1106" y="0"/>
                  </a:moveTo>
                  <a:cubicBezTo>
                    <a:pt x="1022" y="0"/>
                    <a:pt x="939" y="7"/>
                    <a:pt x="855" y="20"/>
                  </a:cubicBezTo>
                  <a:cubicBezTo>
                    <a:pt x="475" y="115"/>
                    <a:pt x="64" y="464"/>
                    <a:pt x="127" y="907"/>
                  </a:cubicBezTo>
                  <a:cubicBezTo>
                    <a:pt x="127" y="1287"/>
                    <a:pt x="95" y="1667"/>
                    <a:pt x="95" y="2047"/>
                  </a:cubicBezTo>
                  <a:cubicBezTo>
                    <a:pt x="32" y="2839"/>
                    <a:pt x="0" y="3631"/>
                    <a:pt x="127" y="4391"/>
                  </a:cubicBezTo>
                  <a:cubicBezTo>
                    <a:pt x="159" y="4581"/>
                    <a:pt x="190" y="4866"/>
                    <a:pt x="380" y="5024"/>
                  </a:cubicBezTo>
                  <a:cubicBezTo>
                    <a:pt x="512" y="5155"/>
                    <a:pt x="703" y="5226"/>
                    <a:pt x="934" y="5226"/>
                  </a:cubicBezTo>
                  <a:cubicBezTo>
                    <a:pt x="1038" y="5226"/>
                    <a:pt x="1150" y="5212"/>
                    <a:pt x="1267" y="5183"/>
                  </a:cubicBezTo>
                  <a:cubicBezTo>
                    <a:pt x="1362" y="5151"/>
                    <a:pt x="1394" y="5088"/>
                    <a:pt x="1362" y="5024"/>
                  </a:cubicBezTo>
                  <a:cubicBezTo>
                    <a:pt x="1362" y="4972"/>
                    <a:pt x="1320" y="4921"/>
                    <a:pt x="1270" y="4921"/>
                  </a:cubicBezTo>
                  <a:cubicBezTo>
                    <a:pt x="1259" y="4921"/>
                    <a:pt x="1247" y="4923"/>
                    <a:pt x="1235" y="4929"/>
                  </a:cubicBezTo>
                  <a:cubicBezTo>
                    <a:pt x="1145" y="4942"/>
                    <a:pt x="1044" y="4955"/>
                    <a:pt x="943" y="4955"/>
                  </a:cubicBezTo>
                  <a:cubicBezTo>
                    <a:pt x="797" y="4955"/>
                    <a:pt x="651" y="4928"/>
                    <a:pt x="539" y="4834"/>
                  </a:cubicBezTo>
                  <a:cubicBezTo>
                    <a:pt x="444" y="4739"/>
                    <a:pt x="412" y="4549"/>
                    <a:pt x="380" y="4359"/>
                  </a:cubicBezTo>
                  <a:cubicBezTo>
                    <a:pt x="254" y="3631"/>
                    <a:pt x="317" y="2839"/>
                    <a:pt x="349" y="2047"/>
                  </a:cubicBezTo>
                  <a:cubicBezTo>
                    <a:pt x="349" y="1667"/>
                    <a:pt x="380" y="1287"/>
                    <a:pt x="380" y="907"/>
                  </a:cubicBezTo>
                  <a:cubicBezTo>
                    <a:pt x="317" y="591"/>
                    <a:pt x="634" y="337"/>
                    <a:pt x="919" y="274"/>
                  </a:cubicBezTo>
                  <a:cubicBezTo>
                    <a:pt x="988" y="260"/>
                    <a:pt x="1058" y="254"/>
                    <a:pt x="1128" y="254"/>
                  </a:cubicBezTo>
                  <a:cubicBezTo>
                    <a:pt x="1377" y="254"/>
                    <a:pt x="1635" y="333"/>
                    <a:pt x="1932" y="432"/>
                  </a:cubicBezTo>
                  <a:cubicBezTo>
                    <a:pt x="2217" y="527"/>
                    <a:pt x="2344" y="686"/>
                    <a:pt x="2502" y="907"/>
                  </a:cubicBezTo>
                  <a:cubicBezTo>
                    <a:pt x="2629" y="1066"/>
                    <a:pt x="2756" y="1256"/>
                    <a:pt x="2977" y="1382"/>
                  </a:cubicBezTo>
                  <a:cubicBezTo>
                    <a:pt x="3104" y="1446"/>
                    <a:pt x="3231" y="1477"/>
                    <a:pt x="3357" y="1509"/>
                  </a:cubicBezTo>
                  <a:cubicBezTo>
                    <a:pt x="3421" y="1509"/>
                    <a:pt x="3484" y="1541"/>
                    <a:pt x="3547" y="1572"/>
                  </a:cubicBezTo>
                  <a:cubicBezTo>
                    <a:pt x="3864" y="1699"/>
                    <a:pt x="4117" y="2016"/>
                    <a:pt x="4181" y="2396"/>
                  </a:cubicBezTo>
                  <a:cubicBezTo>
                    <a:pt x="4212" y="2712"/>
                    <a:pt x="4149" y="3029"/>
                    <a:pt x="3991" y="3346"/>
                  </a:cubicBezTo>
                  <a:cubicBezTo>
                    <a:pt x="3959" y="3409"/>
                    <a:pt x="3927" y="3441"/>
                    <a:pt x="3896" y="3472"/>
                  </a:cubicBezTo>
                  <a:cubicBezTo>
                    <a:pt x="3769" y="3662"/>
                    <a:pt x="3864" y="3726"/>
                    <a:pt x="3991" y="3852"/>
                  </a:cubicBezTo>
                  <a:cubicBezTo>
                    <a:pt x="4022" y="3852"/>
                    <a:pt x="4054" y="3884"/>
                    <a:pt x="4086" y="3947"/>
                  </a:cubicBezTo>
                  <a:cubicBezTo>
                    <a:pt x="4561" y="4359"/>
                    <a:pt x="4814" y="4897"/>
                    <a:pt x="4782" y="5404"/>
                  </a:cubicBezTo>
                  <a:cubicBezTo>
                    <a:pt x="4782" y="5594"/>
                    <a:pt x="4687" y="5784"/>
                    <a:pt x="4592" y="6006"/>
                  </a:cubicBezTo>
                  <a:cubicBezTo>
                    <a:pt x="4434" y="6259"/>
                    <a:pt x="4307" y="6513"/>
                    <a:pt x="4339" y="6829"/>
                  </a:cubicBezTo>
                  <a:cubicBezTo>
                    <a:pt x="4371" y="6956"/>
                    <a:pt x="4434" y="7051"/>
                    <a:pt x="4466" y="7178"/>
                  </a:cubicBezTo>
                  <a:lnTo>
                    <a:pt x="4497" y="7241"/>
                  </a:lnTo>
                  <a:cubicBezTo>
                    <a:pt x="4814" y="7938"/>
                    <a:pt x="4656" y="8824"/>
                    <a:pt x="4117" y="9331"/>
                  </a:cubicBezTo>
                  <a:lnTo>
                    <a:pt x="4086" y="9363"/>
                  </a:lnTo>
                  <a:cubicBezTo>
                    <a:pt x="3991" y="9426"/>
                    <a:pt x="3927" y="9521"/>
                    <a:pt x="3864" y="9648"/>
                  </a:cubicBezTo>
                  <a:cubicBezTo>
                    <a:pt x="3832" y="9711"/>
                    <a:pt x="3832" y="9806"/>
                    <a:pt x="3832" y="9901"/>
                  </a:cubicBezTo>
                  <a:lnTo>
                    <a:pt x="3801" y="9933"/>
                  </a:lnTo>
                  <a:cubicBezTo>
                    <a:pt x="3769" y="10281"/>
                    <a:pt x="3611" y="10535"/>
                    <a:pt x="3294" y="10693"/>
                  </a:cubicBezTo>
                  <a:cubicBezTo>
                    <a:pt x="3041" y="10851"/>
                    <a:pt x="2756" y="10883"/>
                    <a:pt x="2471" y="10915"/>
                  </a:cubicBezTo>
                  <a:cubicBezTo>
                    <a:pt x="2344" y="10915"/>
                    <a:pt x="2186" y="10946"/>
                    <a:pt x="2059" y="10978"/>
                  </a:cubicBezTo>
                  <a:cubicBezTo>
                    <a:pt x="1996" y="10978"/>
                    <a:pt x="1901" y="11010"/>
                    <a:pt x="1837" y="11010"/>
                  </a:cubicBezTo>
                  <a:cubicBezTo>
                    <a:pt x="1711" y="11041"/>
                    <a:pt x="1584" y="11073"/>
                    <a:pt x="1426" y="11073"/>
                  </a:cubicBezTo>
                  <a:cubicBezTo>
                    <a:pt x="1383" y="11083"/>
                    <a:pt x="1330" y="11091"/>
                    <a:pt x="1273" y="11091"/>
                  </a:cubicBezTo>
                  <a:cubicBezTo>
                    <a:pt x="1158" y="11091"/>
                    <a:pt x="1024" y="11062"/>
                    <a:pt x="919" y="10978"/>
                  </a:cubicBezTo>
                  <a:cubicBezTo>
                    <a:pt x="729" y="10883"/>
                    <a:pt x="602" y="10630"/>
                    <a:pt x="539" y="10281"/>
                  </a:cubicBezTo>
                  <a:cubicBezTo>
                    <a:pt x="412" y="9331"/>
                    <a:pt x="349" y="8286"/>
                    <a:pt x="444" y="7083"/>
                  </a:cubicBezTo>
                  <a:cubicBezTo>
                    <a:pt x="444" y="6829"/>
                    <a:pt x="475" y="6608"/>
                    <a:pt x="602" y="6449"/>
                  </a:cubicBezTo>
                  <a:cubicBezTo>
                    <a:pt x="697" y="6291"/>
                    <a:pt x="887" y="6196"/>
                    <a:pt x="1045" y="6196"/>
                  </a:cubicBezTo>
                  <a:cubicBezTo>
                    <a:pt x="1235" y="6196"/>
                    <a:pt x="1426" y="6291"/>
                    <a:pt x="1521" y="6449"/>
                  </a:cubicBezTo>
                  <a:cubicBezTo>
                    <a:pt x="1543" y="6472"/>
                    <a:pt x="1597" y="6494"/>
                    <a:pt x="1649" y="6494"/>
                  </a:cubicBezTo>
                  <a:cubicBezTo>
                    <a:pt x="1671" y="6494"/>
                    <a:pt x="1692" y="6490"/>
                    <a:pt x="1711" y="6481"/>
                  </a:cubicBezTo>
                  <a:cubicBezTo>
                    <a:pt x="1742" y="6418"/>
                    <a:pt x="1774" y="6354"/>
                    <a:pt x="1742" y="6291"/>
                  </a:cubicBezTo>
                  <a:cubicBezTo>
                    <a:pt x="1584" y="6069"/>
                    <a:pt x="1330" y="5943"/>
                    <a:pt x="1045" y="5943"/>
                  </a:cubicBezTo>
                  <a:cubicBezTo>
                    <a:pt x="792" y="5943"/>
                    <a:pt x="539" y="6069"/>
                    <a:pt x="380" y="6291"/>
                  </a:cubicBezTo>
                  <a:cubicBezTo>
                    <a:pt x="222" y="6513"/>
                    <a:pt x="190" y="6798"/>
                    <a:pt x="190" y="7051"/>
                  </a:cubicBezTo>
                  <a:cubicBezTo>
                    <a:pt x="95" y="8286"/>
                    <a:pt x="159" y="9363"/>
                    <a:pt x="285" y="10313"/>
                  </a:cubicBezTo>
                  <a:cubicBezTo>
                    <a:pt x="380" y="10756"/>
                    <a:pt x="507" y="11041"/>
                    <a:pt x="760" y="11200"/>
                  </a:cubicBezTo>
                  <a:cubicBezTo>
                    <a:pt x="919" y="11295"/>
                    <a:pt x="1109" y="11358"/>
                    <a:pt x="1330" y="11358"/>
                  </a:cubicBezTo>
                  <a:cubicBezTo>
                    <a:pt x="1362" y="11358"/>
                    <a:pt x="1426" y="11358"/>
                    <a:pt x="1457" y="11326"/>
                  </a:cubicBezTo>
                  <a:cubicBezTo>
                    <a:pt x="1616" y="11326"/>
                    <a:pt x="1742" y="11295"/>
                    <a:pt x="1901" y="11263"/>
                  </a:cubicBezTo>
                  <a:cubicBezTo>
                    <a:pt x="1964" y="11231"/>
                    <a:pt x="2027" y="11231"/>
                    <a:pt x="2122" y="11200"/>
                  </a:cubicBezTo>
                  <a:cubicBezTo>
                    <a:pt x="2249" y="11168"/>
                    <a:pt x="2376" y="11168"/>
                    <a:pt x="2502" y="11168"/>
                  </a:cubicBezTo>
                  <a:cubicBezTo>
                    <a:pt x="2819" y="11136"/>
                    <a:pt x="3136" y="11073"/>
                    <a:pt x="3421" y="10915"/>
                  </a:cubicBezTo>
                  <a:cubicBezTo>
                    <a:pt x="3801" y="10725"/>
                    <a:pt x="4022" y="10376"/>
                    <a:pt x="4086" y="9965"/>
                  </a:cubicBezTo>
                  <a:lnTo>
                    <a:pt x="4086" y="9901"/>
                  </a:lnTo>
                  <a:cubicBezTo>
                    <a:pt x="4086" y="9838"/>
                    <a:pt x="4086" y="9775"/>
                    <a:pt x="4117" y="9743"/>
                  </a:cubicBezTo>
                  <a:cubicBezTo>
                    <a:pt x="4149" y="9679"/>
                    <a:pt x="4212" y="9616"/>
                    <a:pt x="4276" y="9553"/>
                  </a:cubicBezTo>
                  <a:lnTo>
                    <a:pt x="4307" y="9521"/>
                  </a:lnTo>
                  <a:cubicBezTo>
                    <a:pt x="4909" y="8919"/>
                    <a:pt x="5131" y="7906"/>
                    <a:pt x="4751" y="7146"/>
                  </a:cubicBezTo>
                  <a:lnTo>
                    <a:pt x="4719" y="7051"/>
                  </a:lnTo>
                  <a:cubicBezTo>
                    <a:pt x="4656" y="6956"/>
                    <a:pt x="4624" y="6861"/>
                    <a:pt x="4624" y="6798"/>
                  </a:cubicBezTo>
                  <a:cubicBezTo>
                    <a:pt x="4561" y="6576"/>
                    <a:pt x="4687" y="6354"/>
                    <a:pt x="4814" y="6101"/>
                  </a:cubicBezTo>
                  <a:cubicBezTo>
                    <a:pt x="4941" y="5911"/>
                    <a:pt x="5036" y="5689"/>
                    <a:pt x="5067" y="5436"/>
                  </a:cubicBezTo>
                  <a:cubicBezTo>
                    <a:pt x="5099" y="4834"/>
                    <a:pt x="4814" y="4201"/>
                    <a:pt x="4276" y="3726"/>
                  </a:cubicBezTo>
                  <a:cubicBezTo>
                    <a:pt x="4212" y="3694"/>
                    <a:pt x="4181" y="3662"/>
                    <a:pt x="4149" y="3631"/>
                  </a:cubicBezTo>
                  <a:cubicBezTo>
                    <a:pt x="4149" y="3631"/>
                    <a:pt x="4117" y="3631"/>
                    <a:pt x="4117" y="3599"/>
                  </a:cubicBezTo>
                  <a:cubicBezTo>
                    <a:pt x="4149" y="3567"/>
                    <a:pt x="4181" y="3536"/>
                    <a:pt x="4212" y="3472"/>
                  </a:cubicBezTo>
                  <a:cubicBezTo>
                    <a:pt x="4402" y="3124"/>
                    <a:pt x="4497" y="2744"/>
                    <a:pt x="4434" y="2364"/>
                  </a:cubicBezTo>
                  <a:cubicBezTo>
                    <a:pt x="4371" y="1889"/>
                    <a:pt x="4054" y="1477"/>
                    <a:pt x="3642" y="1319"/>
                  </a:cubicBezTo>
                  <a:cubicBezTo>
                    <a:pt x="3579" y="1287"/>
                    <a:pt x="3484" y="1287"/>
                    <a:pt x="3421" y="1256"/>
                  </a:cubicBezTo>
                  <a:cubicBezTo>
                    <a:pt x="3294" y="1224"/>
                    <a:pt x="3199" y="1192"/>
                    <a:pt x="3136" y="1161"/>
                  </a:cubicBezTo>
                  <a:cubicBezTo>
                    <a:pt x="2946" y="1066"/>
                    <a:pt x="2819" y="907"/>
                    <a:pt x="2692" y="749"/>
                  </a:cubicBezTo>
                  <a:cubicBezTo>
                    <a:pt x="2566" y="527"/>
                    <a:pt x="2376" y="306"/>
                    <a:pt x="2027" y="179"/>
                  </a:cubicBezTo>
                  <a:cubicBezTo>
                    <a:pt x="1706" y="80"/>
                    <a:pt x="1404" y="0"/>
                    <a:pt x="1106"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790;p23"/>
            <p:cNvSpPr/>
            <p:nvPr/>
          </p:nvSpPr>
          <p:spPr>
            <a:xfrm>
              <a:off x="1462266" y="646010"/>
              <a:ext cx="103002" cy="36840"/>
            </a:xfrm>
            <a:custGeom>
              <a:avLst/>
              <a:gdLst/>
              <a:ahLst/>
              <a:cxnLst/>
              <a:rect l="l" t="t" r="r" b="b"/>
              <a:pathLst>
                <a:path w="3042" h="1088" extrusionOk="0">
                  <a:moveTo>
                    <a:pt x="1620" y="0"/>
                  </a:moveTo>
                  <a:cubicBezTo>
                    <a:pt x="1555" y="0"/>
                    <a:pt x="1491" y="4"/>
                    <a:pt x="1426" y="11"/>
                  </a:cubicBezTo>
                  <a:cubicBezTo>
                    <a:pt x="824" y="74"/>
                    <a:pt x="286" y="423"/>
                    <a:pt x="33" y="898"/>
                  </a:cubicBezTo>
                  <a:cubicBezTo>
                    <a:pt x="1" y="961"/>
                    <a:pt x="1" y="1056"/>
                    <a:pt x="64" y="1088"/>
                  </a:cubicBezTo>
                  <a:lnTo>
                    <a:pt x="128" y="1088"/>
                  </a:lnTo>
                  <a:cubicBezTo>
                    <a:pt x="191" y="1088"/>
                    <a:pt x="223" y="1088"/>
                    <a:pt x="254" y="1024"/>
                  </a:cubicBezTo>
                  <a:cubicBezTo>
                    <a:pt x="476" y="613"/>
                    <a:pt x="951" y="328"/>
                    <a:pt x="1458" y="264"/>
                  </a:cubicBezTo>
                  <a:cubicBezTo>
                    <a:pt x="1518" y="256"/>
                    <a:pt x="1580" y="252"/>
                    <a:pt x="1643" y="252"/>
                  </a:cubicBezTo>
                  <a:cubicBezTo>
                    <a:pt x="2067" y="252"/>
                    <a:pt x="2512" y="436"/>
                    <a:pt x="2788" y="739"/>
                  </a:cubicBezTo>
                  <a:cubicBezTo>
                    <a:pt x="2825" y="777"/>
                    <a:pt x="2873" y="792"/>
                    <a:pt x="2913" y="792"/>
                  </a:cubicBezTo>
                  <a:cubicBezTo>
                    <a:pt x="2941" y="792"/>
                    <a:pt x="2965" y="784"/>
                    <a:pt x="2978" y="771"/>
                  </a:cubicBezTo>
                  <a:cubicBezTo>
                    <a:pt x="3041" y="708"/>
                    <a:pt x="3041" y="644"/>
                    <a:pt x="2978" y="581"/>
                  </a:cubicBezTo>
                  <a:cubicBezTo>
                    <a:pt x="2641" y="216"/>
                    <a:pt x="2129" y="0"/>
                    <a:pt x="162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791;p23"/>
            <p:cNvSpPr/>
            <p:nvPr/>
          </p:nvSpPr>
          <p:spPr>
            <a:xfrm>
              <a:off x="1455833" y="869791"/>
              <a:ext cx="47235" cy="25395"/>
            </a:xfrm>
            <a:custGeom>
              <a:avLst/>
              <a:gdLst/>
              <a:ahLst/>
              <a:cxnLst/>
              <a:rect l="l" t="t" r="r" b="b"/>
              <a:pathLst>
                <a:path w="1395" h="750" extrusionOk="0">
                  <a:moveTo>
                    <a:pt x="1243" y="0"/>
                  </a:moveTo>
                  <a:cubicBezTo>
                    <a:pt x="1200" y="0"/>
                    <a:pt x="1159" y="15"/>
                    <a:pt x="1141" y="53"/>
                  </a:cubicBezTo>
                  <a:cubicBezTo>
                    <a:pt x="975" y="328"/>
                    <a:pt x="642" y="508"/>
                    <a:pt x="307" y="508"/>
                  </a:cubicBezTo>
                  <a:cubicBezTo>
                    <a:pt x="258" y="508"/>
                    <a:pt x="208" y="504"/>
                    <a:pt x="159" y="496"/>
                  </a:cubicBezTo>
                  <a:cubicBezTo>
                    <a:pt x="142" y="490"/>
                    <a:pt x="125" y="487"/>
                    <a:pt x="110" y="487"/>
                  </a:cubicBezTo>
                  <a:cubicBezTo>
                    <a:pt x="43" y="487"/>
                    <a:pt x="1" y="539"/>
                    <a:pt x="1" y="591"/>
                  </a:cubicBezTo>
                  <a:cubicBezTo>
                    <a:pt x="1" y="654"/>
                    <a:pt x="32" y="749"/>
                    <a:pt x="96" y="749"/>
                  </a:cubicBezTo>
                  <a:lnTo>
                    <a:pt x="318" y="749"/>
                  </a:lnTo>
                  <a:cubicBezTo>
                    <a:pt x="729" y="749"/>
                    <a:pt x="1173" y="528"/>
                    <a:pt x="1363" y="211"/>
                  </a:cubicBezTo>
                  <a:cubicBezTo>
                    <a:pt x="1394" y="148"/>
                    <a:pt x="1394" y="53"/>
                    <a:pt x="1331" y="21"/>
                  </a:cubicBezTo>
                  <a:cubicBezTo>
                    <a:pt x="1305" y="8"/>
                    <a:pt x="1273" y="0"/>
                    <a:pt x="1243"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792;p23"/>
            <p:cNvSpPr/>
            <p:nvPr/>
          </p:nvSpPr>
          <p:spPr>
            <a:xfrm>
              <a:off x="1438699" y="550931"/>
              <a:ext cx="38634" cy="31117"/>
            </a:xfrm>
            <a:custGeom>
              <a:avLst/>
              <a:gdLst/>
              <a:ahLst/>
              <a:cxnLst/>
              <a:rect l="l" t="t" r="r" b="b"/>
              <a:pathLst>
                <a:path w="1141" h="919" extrusionOk="0">
                  <a:moveTo>
                    <a:pt x="1014" y="1"/>
                  </a:moveTo>
                  <a:cubicBezTo>
                    <a:pt x="570" y="32"/>
                    <a:pt x="158" y="349"/>
                    <a:pt x="0" y="761"/>
                  </a:cubicBezTo>
                  <a:cubicBezTo>
                    <a:pt x="0" y="824"/>
                    <a:pt x="32" y="887"/>
                    <a:pt x="95" y="919"/>
                  </a:cubicBezTo>
                  <a:lnTo>
                    <a:pt x="127" y="919"/>
                  </a:lnTo>
                  <a:cubicBezTo>
                    <a:pt x="190" y="919"/>
                    <a:pt x="253" y="887"/>
                    <a:pt x="253" y="824"/>
                  </a:cubicBezTo>
                  <a:cubicBezTo>
                    <a:pt x="348" y="539"/>
                    <a:pt x="697" y="286"/>
                    <a:pt x="1045" y="254"/>
                  </a:cubicBezTo>
                  <a:cubicBezTo>
                    <a:pt x="1109" y="254"/>
                    <a:pt x="1140" y="191"/>
                    <a:pt x="1140" y="127"/>
                  </a:cubicBezTo>
                  <a:cubicBezTo>
                    <a:pt x="1140" y="64"/>
                    <a:pt x="1077" y="1"/>
                    <a:pt x="1014"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793;p23"/>
            <p:cNvSpPr/>
            <p:nvPr/>
          </p:nvSpPr>
          <p:spPr>
            <a:xfrm>
              <a:off x="1454783" y="682410"/>
              <a:ext cx="82585" cy="48691"/>
            </a:xfrm>
            <a:custGeom>
              <a:avLst/>
              <a:gdLst/>
              <a:ahLst/>
              <a:cxnLst/>
              <a:rect l="l" t="t" r="r" b="b"/>
              <a:pathLst>
                <a:path w="2439" h="1438" extrusionOk="0">
                  <a:moveTo>
                    <a:pt x="2292" y="1"/>
                  </a:moveTo>
                  <a:cubicBezTo>
                    <a:pt x="2239" y="1"/>
                    <a:pt x="2185" y="37"/>
                    <a:pt x="2185" y="108"/>
                  </a:cubicBezTo>
                  <a:cubicBezTo>
                    <a:pt x="2090" y="424"/>
                    <a:pt x="1774" y="741"/>
                    <a:pt x="1394" y="931"/>
                  </a:cubicBezTo>
                  <a:cubicBezTo>
                    <a:pt x="1109" y="1090"/>
                    <a:pt x="729" y="1153"/>
                    <a:pt x="349" y="1153"/>
                  </a:cubicBezTo>
                  <a:cubicBezTo>
                    <a:pt x="327" y="1153"/>
                    <a:pt x="292" y="1139"/>
                    <a:pt x="262" y="1139"/>
                  </a:cubicBezTo>
                  <a:cubicBezTo>
                    <a:pt x="246" y="1139"/>
                    <a:pt x="232" y="1142"/>
                    <a:pt x="222" y="1153"/>
                  </a:cubicBezTo>
                  <a:lnTo>
                    <a:pt x="127" y="1153"/>
                  </a:lnTo>
                  <a:cubicBezTo>
                    <a:pt x="63" y="1185"/>
                    <a:pt x="0" y="1248"/>
                    <a:pt x="32" y="1311"/>
                  </a:cubicBezTo>
                  <a:cubicBezTo>
                    <a:pt x="32" y="1375"/>
                    <a:pt x="63" y="1406"/>
                    <a:pt x="127" y="1438"/>
                  </a:cubicBezTo>
                  <a:lnTo>
                    <a:pt x="285" y="1438"/>
                  </a:lnTo>
                  <a:cubicBezTo>
                    <a:pt x="760" y="1438"/>
                    <a:pt x="1172" y="1343"/>
                    <a:pt x="1520" y="1185"/>
                  </a:cubicBezTo>
                  <a:cubicBezTo>
                    <a:pt x="1964" y="963"/>
                    <a:pt x="2312" y="583"/>
                    <a:pt x="2439" y="171"/>
                  </a:cubicBezTo>
                  <a:cubicBezTo>
                    <a:pt x="2439" y="108"/>
                    <a:pt x="2407" y="13"/>
                    <a:pt x="2344" y="13"/>
                  </a:cubicBezTo>
                  <a:cubicBezTo>
                    <a:pt x="2328" y="5"/>
                    <a:pt x="2310" y="1"/>
                    <a:pt x="2292"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794;p23"/>
            <p:cNvSpPr/>
            <p:nvPr/>
          </p:nvSpPr>
          <p:spPr>
            <a:xfrm>
              <a:off x="1477300" y="723042"/>
              <a:ext cx="64368" cy="26309"/>
            </a:xfrm>
            <a:custGeom>
              <a:avLst/>
              <a:gdLst/>
              <a:ahLst/>
              <a:cxnLst/>
              <a:rect l="l" t="t" r="r" b="b"/>
              <a:pathLst>
                <a:path w="1901" h="777" extrusionOk="0">
                  <a:moveTo>
                    <a:pt x="143" y="0"/>
                  </a:moveTo>
                  <a:cubicBezTo>
                    <a:pt x="111" y="0"/>
                    <a:pt x="79" y="16"/>
                    <a:pt x="64" y="48"/>
                  </a:cubicBezTo>
                  <a:cubicBezTo>
                    <a:pt x="0" y="80"/>
                    <a:pt x="0" y="175"/>
                    <a:pt x="64" y="238"/>
                  </a:cubicBezTo>
                  <a:cubicBezTo>
                    <a:pt x="380" y="586"/>
                    <a:pt x="887" y="776"/>
                    <a:pt x="1394" y="776"/>
                  </a:cubicBezTo>
                  <a:cubicBezTo>
                    <a:pt x="1520" y="776"/>
                    <a:pt x="1647" y="745"/>
                    <a:pt x="1774" y="713"/>
                  </a:cubicBezTo>
                  <a:cubicBezTo>
                    <a:pt x="1869" y="713"/>
                    <a:pt x="1900" y="650"/>
                    <a:pt x="1869" y="586"/>
                  </a:cubicBezTo>
                  <a:cubicBezTo>
                    <a:pt x="1869" y="491"/>
                    <a:pt x="1805" y="460"/>
                    <a:pt x="1742" y="460"/>
                  </a:cubicBezTo>
                  <a:cubicBezTo>
                    <a:pt x="1619" y="488"/>
                    <a:pt x="1493" y="503"/>
                    <a:pt x="1367" y="503"/>
                  </a:cubicBezTo>
                  <a:cubicBezTo>
                    <a:pt x="941" y="503"/>
                    <a:pt x="515" y="341"/>
                    <a:pt x="222" y="48"/>
                  </a:cubicBezTo>
                  <a:cubicBezTo>
                    <a:pt x="206" y="16"/>
                    <a:pt x="174" y="0"/>
                    <a:pt x="143"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795;p23"/>
            <p:cNvSpPr/>
            <p:nvPr/>
          </p:nvSpPr>
          <p:spPr>
            <a:xfrm>
              <a:off x="1453699" y="786631"/>
              <a:ext cx="54718" cy="38837"/>
            </a:xfrm>
            <a:custGeom>
              <a:avLst/>
              <a:gdLst/>
              <a:ahLst/>
              <a:cxnLst/>
              <a:rect l="l" t="t" r="r" b="b"/>
              <a:pathLst>
                <a:path w="1616" h="1147" extrusionOk="0">
                  <a:moveTo>
                    <a:pt x="249" y="1"/>
                  </a:moveTo>
                  <a:cubicBezTo>
                    <a:pt x="208" y="1"/>
                    <a:pt x="168" y="3"/>
                    <a:pt x="127" y="7"/>
                  </a:cubicBezTo>
                  <a:cubicBezTo>
                    <a:pt x="32" y="7"/>
                    <a:pt x="0" y="70"/>
                    <a:pt x="0" y="133"/>
                  </a:cubicBezTo>
                  <a:cubicBezTo>
                    <a:pt x="0" y="228"/>
                    <a:pt x="64" y="260"/>
                    <a:pt x="127" y="260"/>
                  </a:cubicBezTo>
                  <a:cubicBezTo>
                    <a:pt x="150" y="259"/>
                    <a:pt x="173" y="258"/>
                    <a:pt x="195" y="258"/>
                  </a:cubicBezTo>
                  <a:cubicBezTo>
                    <a:pt x="710" y="258"/>
                    <a:pt x="1211" y="597"/>
                    <a:pt x="1362" y="1052"/>
                  </a:cubicBezTo>
                  <a:cubicBezTo>
                    <a:pt x="1362" y="1083"/>
                    <a:pt x="1426" y="1147"/>
                    <a:pt x="1489" y="1147"/>
                  </a:cubicBezTo>
                  <a:cubicBezTo>
                    <a:pt x="1489" y="1147"/>
                    <a:pt x="1489" y="1147"/>
                    <a:pt x="1521" y="1115"/>
                  </a:cubicBezTo>
                  <a:cubicBezTo>
                    <a:pt x="1584" y="1115"/>
                    <a:pt x="1616" y="1020"/>
                    <a:pt x="1616" y="957"/>
                  </a:cubicBezTo>
                  <a:cubicBezTo>
                    <a:pt x="1438" y="423"/>
                    <a:pt x="844" y="1"/>
                    <a:pt x="249"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796;p23"/>
            <p:cNvSpPr/>
            <p:nvPr/>
          </p:nvSpPr>
          <p:spPr>
            <a:xfrm>
              <a:off x="1419399" y="816868"/>
              <a:ext cx="47201" cy="69718"/>
            </a:xfrm>
            <a:custGeom>
              <a:avLst/>
              <a:gdLst/>
              <a:ahLst/>
              <a:cxnLst/>
              <a:rect l="l" t="t" r="r" b="b"/>
              <a:pathLst>
                <a:path w="1394" h="2059" extrusionOk="0">
                  <a:moveTo>
                    <a:pt x="1267" y="0"/>
                  </a:moveTo>
                  <a:cubicBezTo>
                    <a:pt x="1013" y="0"/>
                    <a:pt x="760" y="127"/>
                    <a:pt x="570" y="380"/>
                  </a:cubicBezTo>
                  <a:cubicBezTo>
                    <a:pt x="63" y="950"/>
                    <a:pt x="0" y="1204"/>
                    <a:pt x="63" y="1932"/>
                  </a:cubicBezTo>
                  <a:cubicBezTo>
                    <a:pt x="63" y="1996"/>
                    <a:pt x="127" y="2059"/>
                    <a:pt x="190" y="2059"/>
                  </a:cubicBezTo>
                  <a:lnTo>
                    <a:pt x="222" y="2059"/>
                  </a:lnTo>
                  <a:cubicBezTo>
                    <a:pt x="285" y="2059"/>
                    <a:pt x="317" y="1996"/>
                    <a:pt x="317" y="1932"/>
                  </a:cubicBezTo>
                  <a:cubicBezTo>
                    <a:pt x="285" y="1267"/>
                    <a:pt x="317" y="1045"/>
                    <a:pt x="760" y="539"/>
                  </a:cubicBezTo>
                  <a:cubicBezTo>
                    <a:pt x="855" y="444"/>
                    <a:pt x="1045" y="285"/>
                    <a:pt x="1267" y="254"/>
                  </a:cubicBezTo>
                  <a:cubicBezTo>
                    <a:pt x="1330" y="254"/>
                    <a:pt x="1394" y="222"/>
                    <a:pt x="1394" y="127"/>
                  </a:cubicBezTo>
                  <a:cubicBezTo>
                    <a:pt x="1394" y="64"/>
                    <a:pt x="1330" y="0"/>
                    <a:pt x="1267"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797;p23"/>
            <p:cNvSpPr/>
            <p:nvPr/>
          </p:nvSpPr>
          <p:spPr>
            <a:xfrm>
              <a:off x="1453699" y="570469"/>
              <a:ext cx="78318" cy="48047"/>
            </a:xfrm>
            <a:custGeom>
              <a:avLst/>
              <a:gdLst/>
              <a:ahLst/>
              <a:cxnLst/>
              <a:rect l="l" t="t" r="r" b="b"/>
              <a:pathLst>
                <a:path w="2313" h="1419" extrusionOk="0">
                  <a:moveTo>
                    <a:pt x="1588" y="0"/>
                  </a:moveTo>
                  <a:cubicBezTo>
                    <a:pt x="1341" y="0"/>
                    <a:pt x="1111" y="47"/>
                    <a:pt x="919" y="152"/>
                  </a:cubicBezTo>
                  <a:cubicBezTo>
                    <a:pt x="444" y="405"/>
                    <a:pt x="191" y="880"/>
                    <a:pt x="32" y="1229"/>
                  </a:cubicBezTo>
                  <a:cubicBezTo>
                    <a:pt x="0" y="1292"/>
                    <a:pt x="32" y="1387"/>
                    <a:pt x="95" y="1419"/>
                  </a:cubicBezTo>
                  <a:lnTo>
                    <a:pt x="159" y="1419"/>
                  </a:lnTo>
                  <a:cubicBezTo>
                    <a:pt x="191" y="1419"/>
                    <a:pt x="254" y="1387"/>
                    <a:pt x="254" y="1355"/>
                  </a:cubicBezTo>
                  <a:cubicBezTo>
                    <a:pt x="476" y="944"/>
                    <a:pt x="666" y="564"/>
                    <a:pt x="1046" y="374"/>
                  </a:cubicBezTo>
                  <a:cubicBezTo>
                    <a:pt x="1206" y="302"/>
                    <a:pt x="1406" y="261"/>
                    <a:pt x="1623" y="261"/>
                  </a:cubicBezTo>
                  <a:cubicBezTo>
                    <a:pt x="1793" y="261"/>
                    <a:pt x="1973" y="286"/>
                    <a:pt x="2154" y="342"/>
                  </a:cubicBezTo>
                  <a:cubicBezTo>
                    <a:pt x="2171" y="350"/>
                    <a:pt x="2188" y="354"/>
                    <a:pt x="2204" y="354"/>
                  </a:cubicBezTo>
                  <a:cubicBezTo>
                    <a:pt x="2249" y="354"/>
                    <a:pt x="2289" y="325"/>
                    <a:pt x="2312" y="279"/>
                  </a:cubicBezTo>
                  <a:cubicBezTo>
                    <a:pt x="2312" y="184"/>
                    <a:pt x="2281" y="120"/>
                    <a:pt x="2217" y="89"/>
                  </a:cubicBezTo>
                  <a:cubicBezTo>
                    <a:pt x="2004" y="32"/>
                    <a:pt x="1790" y="0"/>
                    <a:pt x="1588"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798;p23"/>
            <p:cNvSpPr/>
            <p:nvPr/>
          </p:nvSpPr>
          <p:spPr>
            <a:xfrm>
              <a:off x="1525550" y="745660"/>
              <a:ext cx="43984" cy="46591"/>
            </a:xfrm>
            <a:custGeom>
              <a:avLst/>
              <a:gdLst/>
              <a:ahLst/>
              <a:cxnLst/>
              <a:rect l="l" t="t" r="r" b="b"/>
              <a:pathLst>
                <a:path w="1299" h="1376" extrusionOk="0">
                  <a:moveTo>
                    <a:pt x="1180" y="1"/>
                  </a:moveTo>
                  <a:cubicBezTo>
                    <a:pt x="1126" y="1"/>
                    <a:pt x="1069" y="30"/>
                    <a:pt x="1045" y="77"/>
                  </a:cubicBezTo>
                  <a:cubicBezTo>
                    <a:pt x="855" y="520"/>
                    <a:pt x="507" y="900"/>
                    <a:pt x="95" y="1122"/>
                  </a:cubicBezTo>
                  <a:cubicBezTo>
                    <a:pt x="32" y="1153"/>
                    <a:pt x="0" y="1248"/>
                    <a:pt x="32" y="1312"/>
                  </a:cubicBezTo>
                  <a:cubicBezTo>
                    <a:pt x="64" y="1343"/>
                    <a:pt x="95" y="1375"/>
                    <a:pt x="159" y="1375"/>
                  </a:cubicBezTo>
                  <a:cubicBezTo>
                    <a:pt x="159" y="1375"/>
                    <a:pt x="190" y="1375"/>
                    <a:pt x="222" y="1343"/>
                  </a:cubicBezTo>
                  <a:cubicBezTo>
                    <a:pt x="665" y="1090"/>
                    <a:pt x="1045" y="678"/>
                    <a:pt x="1299" y="203"/>
                  </a:cubicBezTo>
                  <a:cubicBezTo>
                    <a:pt x="1299" y="140"/>
                    <a:pt x="1299" y="45"/>
                    <a:pt x="1235" y="13"/>
                  </a:cubicBezTo>
                  <a:cubicBezTo>
                    <a:pt x="1218" y="5"/>
                    <a:pt x="1199" y="1"/>
                    <a:pt x="1180"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799;p23"/>
            <p:cNvSpPr/>
            <p:nvPr/>
          </p:nvSpPr>
          <p:spPr>
            <a:xfrm>
              <a:off x="1519117" y="846191"/>
              <a:ext cx="39718" cy="24311"/>
            </a:xfrm>
            <a:custGeom>
              <a:avLst/>
              <a:gdLst/>
              <a:ahLst/>
              <a:cxnLst/>
              <a:rect l="l" t="t" r="r" b="b"/>
              <a:pathLst>
                <a:path w="1173" h="718" extrusionOk="0">
                  <a:moveTo>
                    <a:pt x="1046" y="0"/>
                  </a:moveTo>
                  <a:cubicBezTo>
                    <a:pt x="1009" y="0"/>
                    <a:pt x="969" y="16"/>
                    <a:pt x="950" y="53"/>
                  </a:cubicBezTo>
                  <a:cubicBezTo>
                    <a:pt x="760" y="274"/>
                    <a:pt x="444" y="433"/>
                    <a:pt x="127" y="433"/>
                  </a:cubicBezTo>
                  <a:cubicBezTo>
                    <a:pt x="64" y="465"/>
                    <a:pt x="0" y="496"/>
                    <a:pt x="0" y="591"/>
                  </a:cubicBezTo>
                  <a:cubicBezTo>
                    <a:pt x="32" y="655"/>
                    <a:pt x="95" y="718"/>
                    <a:pt x="159" y="718"/>
                  </a:cubicBezTo>
                  <a:cubicBezTo>
                    <a:pt x="539" y="686"/>
                    <a:pt x="919" y="496"/>
                    <a:pt x="1140" y="211"/>
                  </a:cubicBezTo>
                  <a:cubicBezTo>
                    <a:pt x="1172" y="148"/>
                    <a:pt x="1172" y="53"/>
                    <a:pt x="1109" y="21"/>
                  </a:cubicBezTo>
                  <a:cubicBezTo>
                    <a:pt x="1096" y="8"/>
                    <a:pt x="1072" y="0"/>
                    <a:pt x="1046"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800;p23"/>
            <p:cNvSpPr/>
            <p:nvPr/>
          </p:nvSpPr>
          <p:spPr>
            <a:xfrm>
              <a:off x="1416182" y="679599"/>
              <a:ext cx="30034" cy="61151"/>
            </a:xfrm>
            <a:custGeom>
              <a:avLst/>
              <a:gdLst/>
              <a:ahLst/>
              <a:cxnLst/>
              <a:rect l="l" t="t" r="r" b="b"/>
              <a:pathLst>
                <a:path w="887" h="1806" extrusionOk="0">
                  <a:moveTo>
                    <a:pt x="127" y="1"/>
                  </a:moveTo>
                  <a:cubicBezTo>
                    <a:pt x="63" y="1"/>
                    <a:pt x="0" y="64"/>
                    <a:pt x="32" y="159"/>
                  </a:cubicBezTo>
                  <a:cubicBezTo>
                    <a:pt x="32" y="254"/>
                    <a:pt x="63" y="349"/>
                    <a:pt x="95" y="476"/>
                  </a:cubicBezTo>
                  <a:cubicBezTo>
                    <a:pt x="127" y="476"/>
                    <a:pt x="127" y="507"/>
                    <a:pt x="127" y="507"/>
                  </a:cubicBezTo>
                  <a:cubicBezTo>
                    <a:pt x="158" y="539"/>
                    <a:pt x="158" y="571"/>
                    <a:pt x="158" y="603"/>
                  </a:cubicBezTo>
                  <a:cubicBezTo>
                    <a:pt x="190" y="634"/>
                    <a:pt x="158" y="698"/>
                    <a:pt x="158" y="729"/>
                  </a:cubicBezTo>
                  <a:cubicBezTo>
                    <a:pt x="127" y="919"/>
                    <a:pt x="95" y="1141"/>
                    <a:pt x="158" y="1363"/>
                  </a:cubicBezTo>
                  <a:cubicBezTo>
                    <a:pt x="253" y="1584"/>
                    <a:pt x="475" y="1774"/>
                    <a:pt x="728" y="1806"/>
                  </a:cubicBezTo>
                  <a:lnTo>
                    <a:pt x="760" y="1806"/>
                  </a:lnTo>
                  <a:cubicBezTo>
                    <a:pt x="823" y="1806"/>
                    <a:pt x="887" y="1743"/>
                    <a:pt x="887" y="1679"/>
                  </a:cubicBezTo>
                  <a:cubicBezTo>
                    <a:pt x="887" y="1616"/>
                    <a:pt x="823" y="1553"/>
                    <a:pt x="760" y="1553"/>
                  </a:cubicBezTo>
                  <a:cubicBezTo>
                    <a:pt x="602" y="1553"/>
                    <a:pt x="443" y="1426"/>
                    <a:pt x="412" y="1268"/>
                  </a:cubicBezTo>
                  <a:cubicBezTo>
                    <a:pt x="348" y="1141"/>
                    <a:pt x="380" y="951"/>
                    <a:pt x="412" y="793"/>
                  </a:cubicBezTo>
                  <a:cubicBezTo>
                    <a:pt x="443" y="729"/>
                    <a:pt x="443" y="634"/>
                    <a:pt x="412" y="539"/>
                  </a:cubicBezTo>
                  <a:cubicBezTo>
                    <a:pt x="412" y="507"/>
                    <a:pt x="380" y="444"/>
                    <a:pt x="348" y="412"/>
                  </a:cubicBezTo>
                  <a:lnTo>
                    <a:pt x="348" y="349"/>
                  </a:lnTo>
                  <a:cubicBezTo>
                    <a:pt x="317" y="286"/>
                    <a:pt x="285" y="191"/>
                    <a:pt x="285" y="96"/>
                  </a:cubicBezTo>
                  <a:cubicBezTo>
                    <a:pt x="285" y="32"/>
                    <a:pt x="190" y="1"/>
                    <a:pt x="127"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801;p23"/>
            <p:cNvSpPr/>
            <p:nvPr/>
          </p:nvSpPr>
          <p:spPr>
            <a:xfrm>
              <a:off x="1107345" y="411530"/>
              <a:ext cx="621974" cy="623058"/>
            </a:xfrm>
            <a:custGeom>
              <a:avLst/>
              <a:gdLst/>
              <a:ahLst/>
              <a:cxnLst/>
              <a:rect l="l" t="t" r="r" b="b"/>
              <a:pathLst>
                <a:path w="18369" h="18401" extrusionOk="0">
                  <a:moveTo>
                    <a:pt x="9184" y="539"/>
                  </a:moveTo>
                  <a:cubicBezTo>
                    <a:pt x="13966" y="539"/>
                    <a:pt x="17862" y="4434"/>
                    <a:pt x="17862" y="9216"/>
                  </a:cubicBezTo>
                  <a:cubicBezTo>
                    <a:pt x="17862" y="13998"/>
                    <a:pt x="13966" y="17893"/>
                    <a:pt x="9184" y="17893"/>
                  </a:cubicBezTo>
                  <a:cubicBezTo>
                    <a:pt x="4402" y="17893"/>
                    <a:pt x="507" y="13998"/>
                    <a:pt x="507" y="9216"/>
                  </a:cubicBezTo>
                  <a:cubicBezTo>
                    <a:pt x="507" y="4434"/>
                    <a:pt x="4402" y="539"/>
                    <a:pt x="9184" y="539"/>
                  </a:cubicBezTo>
                  <a:close/>
                  <a:moveTo>
                    <a:pt x="9184" y="1"/>
                  </a:moveTo>
                  <a:cubicBezTo>
                    <a:pt x="4117" y="1"/>
                    <a:pt x="0" y="4149"/>
                    <a:pt x="0" y="9216"/>
                  </a:cubicBezTo>
                  <a:cubicBezTo>
                    <a:pt x="0" y="14283"/>
                    <a:pt x="4117" y="18400"/>
                    <a:pt x="9184" y="18400"/>
                  </a:cubicBezTo>
                  <a:cubicBezTo>
                    <a:pt x="14251" y="18400"/>
                    <a:pt x="18368" y="14283"/>
                    <a:pt x="18368" y="9216"/>
                  </a:cubicBezTo>
                  <a:cubicBezTo>
                    <a:pt x="18368" y="4149"/>
                    <a:pt x="14251" y="1"/>
                    <a:pt x="9184"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1806;p23"/>
          <p:cNvGrpSpPr/>
          <p:nvPr/>
        </p:nvGrpSpPr>
        <p:grpSpPr>
          <a:xfrm>
            <a:off x="9067008" y="1112028"/>
            <a:ext cx="575077" cy="576048"/>
            <a:chOff x="1107345" y="3440815"/>
            <a:chExt cx="621974" cy="623024"/>
          </a:xfrm>
        </p:grpSpPr>
        <p:sp>
          <p:nvSpPr>
            <p:cNvPr id="354" name="Google Shape;1807;p23"/>
            <p:cNvSpPr/>
            <p:nvPr/>
          </p:nvSpPr>
          <p:spPr>
            <a:xfrm>
              <a:off x="1248880" y="3704584"/>
              <a:ext cx="264887" cy="182336"/>
            </a:xfrm>
            <a:custGeom>
              <a:avLst/>
              <a:gdLst/>
              <a:ahLst/>
              <a:cxnLst/>
              <a:rect l="l" t="t" r="r" b="b"/>
              <a:pathLst>
                <a:path w="7823" h="5385" extrusionOk="0">
                  <a:moveTo>
                    <a:pt x="1" y="1"/>
                  </a:moveTo>
                  <a:lnTo>
                    <a:pt x="1" y="5384"/>
                  </a:lnTo>
                  <a:lnTo>
                    <a:pt x="7823" y="5384"/>
                  </a:lnTo>
                  <a:lnTo>
                    <a:pt x="7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808;p23"/>
            <p:cNvSpPr/>
            <p:nvPr/>
          </p:nvSpPr>
          <p:spPr>
            <a:xfrm>
              <a:off x="1244614" y="3700318"/>
              <a:ext cx="273453" cy="190903"/>
            </a:xfrm>
            <a:custGeom>
              <a:avLst/>
              <a:gdLst/>
              <a:ahLst/>
              <a:cxnLst/>
              <a:rect l="l" t="t" r="r" b="b"/>
              <a:pathLst>
                <a:path w="8076" h="5638" extrusionOk="0">
                  <a:moveTo>
                    <a:pt x="7822" y="253"/>
                  </a:moveTo>
                  <a:lnTo>
                    <a:pt x="7822" y="5384"/>
                  </a:lnTo>
                  <a:lnTo>
                    <a:pt x="253" y="5384"/>
                  </a:lnTo>
                  <a:lnTo>
                    <a:pt x="253" y="253"/>
                  </a:lnTo>
                  <a:close/>
                  <a:moveTo>
                    <a:pt x="127" y="0"/>
                  </a:moveTo>
                  <a:cubicBezTo>
                    <a:pt x="32" y="0"/>
                    <a:pt x="0" y="63"/>
                    <a:pt x="0" y="127"/>
                  </a:cubicBezTo>
                  <a:lnTo>
                    <a:pt x="0" y="5510"/>
                  </a:lnTo>
                  <a:cubicBezTo>
                    <a:pt x="0" y="5574"/>
                    <a:pt x="32" y="5637"/>
                    <a:pt x="127" y="5637"/>
                  </a:cubicBezTo>
                  <a:lnTo>
                    <a:pt x="7949" y="5637"/>
                  </a:lnTo>
                  <a:cubicBezTo>
                    <a:pt x="8012" y="5637"/>
                    <a:pt x="8076" y="5574"/>
                    <a:pt x="8076" y="5510"/>
                  </a:cubicBezTo>
                  <a:lnTo>
                    <a:pt x="8076" y="127"/>
                  </a:lnTo>
                  <a:cubicBezTo>
                    <a:pt x="8076" y="63"/>
                    <a:pt x="8012" y="0"/>
                    <a:pt x="7949"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809;p23"/>
            <p:cNvSpPr/>
            <p:nvPr/>
          </p:nvSpPr>
          <p:spPr>
            <a:xfrm>
              <a:off x="1293914" y="3659550"/>
              <a:ext cx="264921" cy="182336"/>
            </a:xfrm>
            <a:custGeom>
              <a:avLst/>
              <a:gdLst/>
              <a:ahLst/>
              <a:cxnLst/>
              <a:rect l="l" t="t" r="r" b="b"/>
              <a:pathLst>
                <a:path w="7824" h="5385" extrusionOk="0">
                  <a:moveTo>
                    <a:pt x="1" y="1"/>
                  </a:moveTo>
                  <a:lnTo>
                    <a:pt x="1" y="5384"/>
                  </a:lnTo>
                  <a:lnTo>
                    <a:pt x="7823" y="5384"/>
                  </a:lnTo>
                  <a:lnTo>
                    <a:pt x="7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810;p23"/>
            <p:cNvSpPr/>
            <p:nvPr/>
          </p:nvSpPr>
          <p:spPr>
            <a:xfrm>
              <a:off x="1289648" y="3655250"/>
              <a:ext cx="273453" cy="190937"/>
            </a:xfrm>
            <a:custGeom>
              <a:avLst/>
              <a:gdLst/>
              <a:ahLst/>
              <a:cxnLst/>
              <a:rect l="l" t="t" r="r" b="b"/>
              <a:pathLst>
                <a:path w="8076" h="5639" extrusionOk="0">
                  <a:moveTo>
                    <a:pt x="7822" y="254"/>
                  </a:moveTo>
                  <a:lnTo>
                    <a:pt x="7822" y="5385"/>
                  </a:lnTo>
                  <a:lnTo>
                    <a:pt x="253" y="5385"/>
                  </a:lnTo>
                  <a:lnTo>
                    <a:pt x="253" y="254"/>
                  </a:lnTo>
                  <a:close/>
                  <a:moveTo>
                    <a:pt x="127" y="1"/>
                  </a:moveTo>
                  <a:cubicBezTo>
                    <a:pt x="63" y="1"/>
                    <a:pt x="0" y="64"/>
                    <a:pt x="0" y="128"/>
                  </a:cubicBezTo>
                  <a:lnTo>
                    <a:pt x="0" y="5511"/>
                  </a:lnTo>
                  <a:cubicBezTo>
                    <a:pt x="0" y="5575"/>
                    <a:pt x="63" y="5638"/>
                    <a:pt x="127" y="5638"/>
                  </a:cubicBezTo>
                  <a:lnTo>
                    <a:pt x="7949" y="5638"/>
                  </a:lnTo>
                  <a:cubicBezTo>
                    <a:pt x="8044" y="5638"/>
                    <a:pt x="8076" y="5575"/>
                    <a:pt x="8076" y="5511"/>
                  </a:cubicBezTo>
                  <a:lnTo>
                    <a:pt x="8076" y="128"/>
                  </a:lnTo>
                  <a:cubicBezTo>
                    <a:pt x="8076" y="64"/>
                    <a:pt x="8044" y="1"/>
                    <a:pt x="7949"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811;p23"/>
            <p:cNvSpPr/>
            <p:nvPr/>
          </p:nvSpPr>
          <p:spPr>
            <a:xfrm>
              <a:off x="1337898" y="3615600"/>
              <a:ext cx="265970" cy="182302"/>
            </a:xfrm>
            <a:custGeom>
              <a:avLst/>
              <a:gdLst/>
              <a:ahLst/>
              <a:cxnLst/>
              <a:rect l="l" t="t" r="r" b="b"/>
              <a:pathLst>
                <a:path w="7855" h="5384" extrusionOk="0">
                  <a:moveTo>
                    <a:pt x="0" y="0"/>
                  </a:moveTo>
                  <a:lnTo>
                    <a:pt x="0" y="5384"/>
                  </a:lnTo>
                  <a:lnTo>
                    <a:pt x="7854" y="5384"/>
                  </a:lnTo>
                  <a:lnTo>
                    <a:pt x="7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812;p23"/>
            <p:cNvSpPr/>
            <p:nvPr/>
          </p:nvSpPr>
          <p:spPr>
            <a:xfrm>
              <a:off x="1333598" y="3611300"/>
              <a:ext cx="274537" cy="190903"/>
            </a:xfrm>
            <a:custGeom>
              <a:avLst/>
              <a:gdLst/>
              <a:ahLst/>
              <a:cxnLst/>
              <a:rect l="l" t="t" r="r" b="b"/>
              <a:pathLst>
                <a:path w="8108" h="5638" extrusionOk="0">
                  <a:moveTo>
                    <a:pt x="7823" y="254"/>
                  </a:moveTo>
                  <a:lnTo>
                    <a:pt x="7823" y="5384"/>
                  </a:lnTo>
                  <a:lnTo>
                    <a:pt x="254" y="5384"/>
                  </a:lnTo>
                  <a:lnTo>
                    <a:pt x="254" y="254"/>
                  </a:lnTo>
                  <a:close/>
                  <a:moveTo>
                    <a:pt x="127" y="1"/>
                  </a:moveTo>
                  <a:cubicBezTo>
                    <a:pt x="64" y="1"/>
                    <a:pt x="1" y="64"/>
                    <a:pt x="1" y="127"/>
                  </a:cubicBezTo>
                  <a:lnTo>
                    <a:pt x="1" y="5511"/>
                  </a:lnTo>
                  <a:cubicBezTo>
                    <a:pt x="1" y="5574"/>
                    <a:pt x="64" y="5638"/>
                    <a:pt x="127" y="5638"/>
                  </a:cubicBezTo>
                  <a:lnTo>
                    <a:pt x="7981" y="5638"/>
                  </a:lnTo>
                  <a:cubicBezTo>
                    <a:pt x="8044" y="5638"/>
                    <a:pt x="8108" y="5574"/>
                    <a:pt x="8108" y="5511"/>
                  </a:cubicBezTo>
                  <a:lnTo>
                    <a:pt x="8108" y="127"/>
                  </a:lnTo>
                  <a:cubicBezTo>
                    <a:pt x="8108" y="64"/>
                    <a:pt x="8044" y="1"/>
                    <a:pt x="7981"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813;p23"/>
            <p:cNvSpPr/>
            <p:nvPr/>
          </p:nvSpPr>
          <p:spPr>
            <a:xfrm>
              <a:off x="1107345" y="3440815"/>
              <a:ext cx="621974" cy="623024"/>
            </a:xfrm>
            <a:custGeom>
              <a:avLst/>
              <a:gdLst/>
              <a:ahLst/>
              <a:cxnLst/>
              <a:rect l="l" t="t" r="r" b="b"/>
              <a:pathLst>
                <a:path w="18369" h="18400" extrusionOk="0">
                  <a:moveTo>
                    <a:pt x="9184" y="539"/>
                  </a:moveTo>
                  <a:cubicBezTo>
                    <a:pt x="13966" y="539"/>
                    <a:pt x="17862" y="4434"/>
                    <a:pt x="17862" y="9216"/>
                  </a:cubicBezTo>
                  <a:cubicBezTo>
                    <a:pt x="17862" y="13998"/>
                    <a:pt x="13966" y="17893"/>
                    <a:pt x="9184" y="17893"/>
                  </a:cubicBezTo>
                  <a:cubicBezTo>
                    <a:pt x="4402" y="17893"/>
                    <a:pt x="507" y="13998"/>
                    <a:pt x="507" y="9216"/>
                  </a:cubicBezTo>
                  <a:cubicBezTo>
                    <a:pt x="507" y="4434"/>
                    <a:pt x="4402" y="539"/>
                    <a:pt x="9184" y="539"/>
                  </a:cubicBezTo>
                  <a:close/>
                  <a:moveTo>
                    <a:pt x="9184" y="0"/>
                  </a:moveTo>
                  <a:cubicBezTo>
                    <a:pt x="4117" y="0"/>
                    <a:pt x="0" y="4117"/>
                    <a:pt x="0" y="9216"/>
                  </a:cubicBezTo>
                  <a:cubicBezTo>
                    <a:pt x="0" y="14283"/>
                    <a:pt x="4117" y="18400"/>
                    <a:pt x="9184" y="18400"/>
                  </a:cubicBezTo>
                  <a:cubicBezTo>
                    <a:pt x="14251" y="18400"/>
                    <a:pt x="18368" y="14283"/>
                    <a:pt x="18368" y="9216"/>
                  </a:cubicBezTo>
                  <a:cubicBezTo>
                    <a:pt x="18368" y="4117"/>
                    <a:pt x="14251" y="0"/>
                    <a:pt x="9184"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1848;p23"/>
          <p:cNvGrpSpPr/>
          <p:nvPr/>
        </p:nvGrpSpPr>
        <p:grpSpPr>
          <a:xfrm>
            <a:off x="3959900" y="2471775"/>
            <a:ext cx="4038381" cy="2311927"/>
            <a:chOff x="2553878" y="2422103"/>
            <a:chExt cx="4038381" cy="2311927"/>
          </a:xfrm>
        </p:grpSpPr>
        <p:sp>
          <p:nvSpPr>
            <p:cNvPr id="362" name="Google Shape;1849;p23"/>
            <p:cNvSpPr/>
            <p:nvPr/>
          </p:nvSpPr>
          <p:spPr>
            <a:xfrm>
              <a:off x="3910378" y="2683739"/>
              <a:ext cx="114752" cy="149086"/>
            </a:xfrm>
            <a:custGeom>
              <a:avLst/>
              <a:gdLst/>
              <a:ahLst/>
              <a:cxnLst/>
              <a:rect l="l" t="t" r="r" b="b"/>
              <a:pathLst>
                <a:path w="3389" h="4403" extrusionOk="0">
                  <a:moveTo>
                    <a:pt x="0" y="1"/>
                  </a:moveTo>
                  <a:lnTo>
                    <a:pt x="3389" y="4403"/>
                  </a:lnTo>
                  <a:lnTo>
                    <a:pt x="3389" y="4055"/>
                  </a:lnTo>
                  <a:lnTo>
                    <a:pt x="539" y="318"/>
                  </a:lnTo>
                  <a:cubicBezTo>
                    <a:pt x="349" y="223"/>
                    <a:pt x="190" y="96"/>
                    <a:pt x="0"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850;p23"/>
            <p:cNvSpPr/>
            <p:nvPr/>
          </p:nvSpPr>
          <p:spPr>
            <a:xfrm>
              <a:off x="3816010" y="2647306"/>
              <a:ext cx="209119" cy="271320"/>
            </a:xfrm>
            <a:custGeom>
              <a:avLst/>
              <a:gdLst/>
              <a:ahLst/>
              <a:cxnLst/>
              <a:rect l="l" t="t" r="r" b="b"/>
              <a:pathLst>
                <a:path w="6176" h="8013" extrusionOk="0">
                  <a:moveTo>
                    <a:pt x="0" y="0"/>
                  </a:moveTo>
                  <a:lnTo>
                    <a:pt x="6176" y="8012"/>
                  </a:lnTo>
                  <a:lnTo>
                    <a:pt x="6176" y="7664"/>
                  </a:lnTo>
                  <a:lnTo>
                    <a:pt x="349" y="64"/>
                  </a:lnTo>
                  <a:cubicBezTo>
                    <a:pt x="254" y="64"/>
                    <a:pt x="127" y="32"/>
                    <a:pt x="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851;p23"/>
            <p:cNvSpPr/>
            <p:nvPr/>
          </p:nvSpPr>
          <p:spPr>
            <a:xfrm>
              <a:off x="3744159" y="2638705"/>
              <a:ext cx="280970" cy="365688"/>
            </a:xfrm>
            <a:custGeom>
              <a:avLst/>
              <a:gdLst/>
              <a:ahLst/>
              <a:cxnLst/>
              <a:rect l="l" t="t" r="r" b="b"/>
              <a:pathLst>
                <a:path w="8298" h="10800" extrusionOk="0">
                  <a:moveTo>
                    <a:pt x="1" y="1"/>
                  </a:moveTo>
                  <a:lnTo>
                    <a:pt x="8298" y="10800"/>
                  </a:lnTo>
                  <a:lnTo>
                    <a:pt x="8298" y="10452"/>
                  </a:lnTo>
                  <a:lnTo>
                    <a:pt x="286"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852;p23"/>
            <p:cNvSpPr/>
            <p:nvPr/>
          </p:nvSpPr>
          <p:spPr>
            <a:xfrm>
              <a:off x="3681958" y="2641922"/>
              <a:ext cx="343171" cy="448273"/>
            </a:xfrm>
            <a:custGeom>
              <a:avLst/>
              <a:gdLst/>
              <a:ahLst/>
              <a:cxnLst/>
              <a:rect l="l" t="t" r="r" b="b"/>
              <a:pathLst>
                <a:path w="10135" h="13239" extrusionOk="0">
                  <a:moveTo>
                    <a:pt x="254" y="1"/>
                  </a:moveTo>
                  <a:cubicBezTo>
                    <a:pt x="159" y="1"/>
                    <a:pt x="96" y="33"/>
                    <a:pt x="1" y="33"/>
                  </a:cubicBezTo>
                  <a:lnTo>
                    <a:pt x="10135" y="13238"/>
                  </a:lnTo>
                  <a:lnTo>
                    <a:pt x="10135" y="12858"/>
                  </a:lnTo>
                  <a:lnTo>
                    <a:pt x="254"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853;p23"/>
            <p:cNvSpPr/>
            <p:nvPr/>
          </p:nvSpPr>
          <p:spPr>
            <a:xfrm>
              <a:off x="3627274" y="2654789"/>
              <a:ext cx="397855" cy="516907"/>
            </a:xfrm>
            <a:custGeom>
              <a:avLst/>
              <a:gdLst/>
              <a:ahLst/>
              <a:cxnLst/>
              <a:rect l="l" t="t" r="r" b="b"/>
              <a:pathLst>
                <a:path w="11750" h="15266" extrusionOk="0">
                  <a:moveTo>
                    <a:pt x="222" y="1"/>
                  </a:moveTo>
                  <a:cubicBezTo>
                    <a:pt x="159" y="33"/>
                    <a:pt x="64" y="64"/>
                    <a:pt x="1" y="96"/>
                  </a:cubicBezTo>
                  <a:lnTo>
                    <a:pt x="11687" y="15265"/>
                  </a:lnTo>
                  <a:lnTo>
                    <a:pt x="11750" y="15170"/>
                  </a:lnTo>
                  <a:lnTo>
                    <a:pt x="11750" y="15012"/>
                  </a:lnTo>
                  <a:lnTo>
                    <a:pt x="222"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1854;p23"/>
            <p:cNvSpPr/>
            <p:nvPr/>
          </p:nvSpPr>
          <p:spPr>
            <a:xfrm>
              <a:off x="3577940" y="2676256"/>
              <a:ext cx="416106" cy="538340"/>
            </a:xfrm>
            <a:custGeom>
              <a:avLst/>
              <a:gdLst/>
              <a:ahLst/>
              <a:cxnLst/>
              <a:rect l="l" t="t" r="r" b="b"/>
              <a:pathLst>
                <a:path w="12289" h="15899" extrusionOk="0">
                  <a:moveTo>
                    <a:pt x="191" y="0"/>
                  </a:moveTo>
                  <a:cubicBezTo>
                    <a:pt x="128" y="32"/>
                    <a:pt x="64" y="64"/>
                    <a:pt x="1" y="95"/>
                  </a:cubicBezTo>
                  <a:lnTo>
                    <a:pt x="12162" y="15898"/>
                  </a:lnTo>
                  <a:cubicBezTo>
                    <a:pt x="12194" y="15835"/>
                    <a:pt x="12257" y="15771"/>
                    <a:pt x="12289" y="15708"/>
                  </a:cubicBezTo>
                  <a:lnTo>
                    <a:pt x="191"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1855;p23"/>
            <p:cNvSpPr/>
            <p:nvPr/>
          </p:nvSpPr>
          <p:spPr>
            <a:xfrm>
              <a:off x="3533990" y="2703039"/>
              <a:ext cx="422539" cy="545857"/>
            </a:xfrm>
            <a:custGeom>
              <a:avLst/>
              <a:gdLst/>
              <a:ahLst/>
              <a:cxnLst/>
              <a:rect l="l" t="t" r="r" b="b"/>
              <a:pathLst>
                <a:path w="12479" h="16121" extrusionOk="0">
                  <a:moveTo>
                    <a:pt x="190" y="1"/>
                  </a:moveTo>
                  <a:lnTo>
                    <a:pt x="0" y="128"/>
                  </a:lnTo>
                  <a:lnTo>
                    <a:pt x="12320" y="16120"/>
                  </a:lnTo>
                  <a:cubicBezTo>
                    <a:pt x="12351" y="16089"/>
                    <a:pt x="12415" y="16057"/>
                    <a:pt x="12478" y="15994"/>
                  </a:cubicBezTo>
                  <a:lnTo>
                    <a:pt x="19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1856;p23"/>
            <p:cNvSpPr/>
            <p:nvPr/>
          </p:nvSpPr>
          <p:spPr>
            <a:xfrm>
              <a:off x="3495390" y="2736290"/>
              <a:ext cx="418239" cy="541557"/>
            </a:xfrm>
            <a:custGeom>
              <a:avLst/>
              <a:gdLst/>
              <a:ahLst/>
              <a:cxnLst/>
              <a:rect l="l" t="t" r="r" b="b"/>
              <a:pathLst>
                <a:path w="12352" h="15994" extrusionOk="0">
                  <a:moveTo>
                    <a:pt x="159" y="1"/>
                  </a:moveTo>
                  <a:cubicBezTo>
                    <a:pt x="95" y="64"/>
                    <a:pt x="32" y="127"/>
                    <a:pt x="0" y="159"/>
                  </a:cubicBezTo>
                  <a:lnTo>
                    <a:pt x="12161" y="15994"/>
                  </a:lnTo>
                  <a:cubicBezTo>
                    <a:pt x="12225" y="15962"/>
                    <a:pt x="12288" y="15930"/>
                    <a:pt x="12351" y="15899"/>
                  </a:cubicBezTo>
                  <a:lnTo>
                    <a:pt x="159"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1857;p23"/>
            <p:cNvSpPr/>
            <p:nvPr/>
          </p:nvSpPr>
          <p:spPr>
            <a:xfrm>
              <a:off x="3461056" y="2777057"/>
              <a:ext cx="405372" cy="523306"/>
            </a:xfrm>
            <a:custGeom>
              <a:avLst/>
              <a:gdLst/>
              <a:ahLst/>
              <a:cxnLst/>
              <a:rect l="l" t="t" r="r" b="b"/>
              <a:pathLst>
                <a:path w="11972" h="15455" extrusionOk="0">
                  <a:moveTo>
                    <a:pt x="128" y="0"/>
                  </a:moveTo>
                  <a:cubicBezTo>
                    <a:pt x="96" y="63"/>
                    <a:pt x="33" y="127"/>
                    <a:pt x="1" y="190"/>
                  </a:cubicBezTo>
                  <a:lnTo>
                    <a:pt x="11750" y="15455"/>
                  </a:lnTo>
                  <a:lnTo>
                    <a:pt x="11972" y="15391"/>
                  </a:lnTo>
                  <a:lnTo>
                    <a:pt x="128"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1858;p23"/>
            <p:cNvSpPr/>
            <p:nvPr/>
          </p:nvSpPr>
          <p:spPr>
            <a:xfrm>
              <a:off x="3432105" y="2824224"/>
              <a:ext cx="380722" cy="491139"/>
            </a:xfrm>
            <a:custGeom>
              <a:avLst/>
              <a:gdLst/>
              <a:ahLst/>
              <a:cxnLst/>
              <a:rect l="l" t="t" r="r" b="b"/>
              <a:pathLst>
                <a:path w="11244" h="14505" extrusionOk="0">
                  <a:moveTo>
                    <a:pt x="128" y="1"/>
                  </a:moveTo>
                  <a:cubicBezTo>
                    <a:pt x="96" y="64"/>
                    <a:pt x="33" y="159"/>
                    <a:pt x="1" y="222"/>
                  </a:cubicBezTo>
                  <a:lnTo>
                    <a:pt x="10990" y="14505"/>
                  </a:lnTo>
                  <a:cubicBezTo>
                    <a:pt x="11085" y="14505"/>
                    <a:pt x="11148" y="14473"/>
                    <a:pt x="11243" y="14473"/>
                  </a:cubicBezTo>
                  <a:lnTo>
                    <a:pt x="128"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859;p23"/>
            <p:cNvSpPr/>
            <p:nvPr/>
          </p:nvSpPr>
          <p:spPr>
            <a:xfrm>
              <a:off x="3410672" y="2879991"/>
              <a:ext cx="342088" cy="441805"/>
            </a:xfrm>
            <a:custGeom>
              <a:avLst/>
              <a:gdLst/>
              <a:ahLst/>
              <a:cxnLst/>
              <a:rect l="l" t="t" r="r" b="b"/>
              <a:pathLst>
                <a:path w="10103" h="13048" extrusionOk="0">
                  <a:moveTo>
                    <a:pt x="96" y="0"/>
                  </a:moveTo>
                  <a:cubicBezTo>
                    <a:pt x="64" y="95"/>
                    <a:pt x="32" y="190"/>
                    <a:pt x="1" y="285"/>
                  </a:cubicBezTo>
                  <a:lnTo>
                    <a:pt x="9818" y="13048"/>
                  </a:lnTo>
                  <a:lnTo>
                    <a:pt x="10103" y="13048"/>
                  </a:lnTo>
                  <a:lnTo>
                    <a:pt x="96"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1860;p23"/>
            <p:cNvSpPr/>
            <p:nvPr/>
          </p:nvSpPr>
          <p:spPr>
            <a:xfrm>
              <a:off x="3398889" y="2948626"/>
              <a:ext cx="284187" cy="368905"/>
            </a:xfrm>
            <a:custGeom>
              <a:avLst/>
              <a:gdLst/>
              <a:ahLst/>
              <a:cxnLst/>
              <a:rect l="l" t="t" r="r" b="b"/>
              <a:pathLst>
                <a:path w="8393" h="10895" extrusionOk="0">
                  <a:moveTo>
                    <a:pt x="32" y="0"/>
                  </a:moveTo>
                  <a:cubicBezTo>
                    <a:pt x="32" y="95"/>
                    <a:pt x="32" y="222"/>
                    <a:pt x="0" y="317"/>
                  </a:cubicBezTo>
                  <a:lnTo>
                    <a:pt x="8076" y="10831"/>
                  </a:lnTo>
                  <a:cubicBezTo>
                    <a:pt x="8202" y="10831"/>
                    <a:pt x="8297" y="10863"/>
                    <a:pt x="8392" y="10894"/>
                  </a:cubicBezTo>
                  <a:lnTo>
                    <a:pt x="32"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1861;p23"/>
            <p:cNvSpPr/>
            <p:nvPr/>
          </p:nvSpPr>
          <p:spPr>
            <a:xfrm>
              <a:off x="3403155" y="3038693"/>
              <a:ext cx="194119" cy="252020"/>
            </a:xfrm>
            <a:custGeom>
              <a:avLst/>
              <a:gdLst/>
              <a:ahLst/>
              <a:cxnLst/>
              <a:rect l="l" t="t" r="r" b="b"/>
              <a:pathLst>
                <a:path w="5733" h="7443" extrusionOk="0">
                  <a:moveTo>
                    <a:pt x="1" y="0"/>
                  </a:moveTo>
                  <a:lnTo>
                    <a:pt x="1" y="0"/>
                  </a:lnTo>
                  <a:cubicBezTo>
                    <a:pt x="33" y="159"/>
                    <a:pt x="64" y="317"/>
                    <a:pt x="96" y="475"/>
                  </a:cubicBezTo>
                  <a:lnTo>
                    <a:pt x="5290" y="7221"/>
                  </a:lnTo>
                  <a:cubicBezTo>
                    <a:pt x="5448" y="7284"/>
                    <a:pt x="5575" y="7379"/>
                    <a:pt x="5733" y="7443"/>
                  </a:cubicBezTo>
                  <a:lnTo>
                    <a:pt x="1"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1862;p23"/>
            <p:cNvSpPr/>
            <p:nvPr/>
          </p:nvSpPr>
          <p:spPr>
            <a:xfrm>
              <a:off x="3465356" y="4609628"/>
              <a:ext cx="2510313" cy="124402"/>
            </a:xfrm>
            <a:custGeom>
              <a:avLst/>
              <a:gdLst/>
              <a:ahLst/>
              <a:cxnLst/>
              <a:rect l="l" t="t" r="r" b="b"/>
              <a:pathLst>
                <a:path w="74138" h="3674" extrusionOk="0">
                  <a:moveTo>
                    <a:pt x="37085" y="0"/>
                  </a:moveTo>
                  <a:cubicBezTo>
                    <a:pt x="16595" y="0"/>
                    <a:pt x="1" y="824"/>
                    <a:pt x="1" y="1837"/>
                  </a:cubicBezTo>
                  <a:cubicBezTo>
                    <a:pt x="1" y="2850"/>
                    <a:pt x="16595" y="3674"/>
                    <a:pt x="37085" y="3674"/>
                  </a:cubicBezTo>
                  <a:cubicBezTo>
                    <a:pt x="57543" y="3674"/>
                    <a:pt x="74138" y="2850"/>
                    <a:pt x="74138" y="1837"/>
                  </a:cubicBezTo>
                  <a:cubicBezTo>
                    <a:pt x="74138" y="824"/>
                    <a:pt x="57543" y="0"/>
                    <a:pt x="370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1863;p23"/>
            <p:cNvSpPr/>
            <p:nvPr/>
          </p:nvSpPr>
          <p:spPr>
            <a:xfrm>
              <a:off x="6219054" y="2870341"/>
              <a:ext cx="18284" cy="27901"/>
            </a:xfrm>
            <a:custGeom>
              <a:avLst/>
              <a:gdLst/>
              <a:ahLst/>
              <a:cxnLst/>
              <a:rect l="l" t="t" r="r" b="b"/>
              <a:pathLst>
                <a:path w="540" h="824" extrusionOk="0">
                  <a:moveTo>
                    <a:pt x="286" y="0"/>
                  </a:moveTo>
                  <a:cubicBezTo>
                    <a:pt x="128" y="0"/>
                    <a:pt x="1" y="190"/>
                    <a:pt x="1" y="412"/>
                  </a:cubicBezTo>
                  <a:cubicBezTo>
                    <a:pt x="1" y="634"/>
                    <a:pt x="128" y="824"/>
                    <a:pt x="286" y="824"/>
                  </a:cubicBezTo>
                  <a:cubicBezTo>
                    <a:pt x="381" y="824"/>
                    <a:pt x="476" y="729"/>
                    <a:pt x="539" y="602"/>
                  </a:cubicBezTo>
                  <a:lnTo>
                    <a:pt x="286"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1864;p23"/>
            <p:cNvSpPr/>
            <p:nvPr/>
          </p:nvSpPr>
          <p:spPr>
            <a:xfrm>
              <a:off x="6219054" y="3051560"/>
              <a:ext cx="13984" cy="10767"/>
            </a:xfrm>
            <a:custGeom>
              <a:avLst/>
              <a:gdLst/>
              <a:ahLst/>
              <a:cxnLst/>
              <a:rect l="l" t="t" r="r" b="b"/>
              <a:pathLst>
                <a:path w="413" h="318" extrusionOk="0">
                  <a:moveTo>
                    <a:pt x="1" y="0"/>
                  </a:moveTo>
                  <a:cubicBezTo>
                    <a:pt x="33" y="190"/>
                    <a:pt x="159" y="317"/>
                    <a:pt x="286" y="317"/>
                  </a:cubicBezTo>
                  <a:cubicBezTo>
                    <a:pt x="349" y="317"/>
                    <a:pt x="381" y="317"/>
                    <a:pt x="413" y="285"/>
                  </a:cubicBezTo>
                  <a:cubicBezTo>
                    <a:pt x="349" y="222"/>
                    <a:pt x="191" y="127"/>
                    <a:pt x="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865;p23"/>
            <p:cNvSpPr/>
            <p:nvPr/>
          </p:nvSpPr>
          <p:spPr>
            <a:xfrm>
              <a:off x="6219054" y="3090160"/>
              <a:ext cx="9684" cy="20418"/>
            </a:xfrm>
            <a:custGeom>
              <a:avLst/>
              <a:gdLst/>
              <a:ahLst/>
              <a:cxnLst/>
              <a:rect l="l" t="t" r="r" b="b"/>
              <a:pathLst>
                <a:path w="286" h="603" extrusionOk="0">
                  <a:moveTo>
                    <a:pt x="286" y="0"/>
                  </a:moveTo>
                  <a:cubicBezTo>
                    <a:pt x="128" y="0"/>
                    <a:pt x="1" y="159"/>
                    <a:pt x="1" y="412"/>
                  </a:cubicBezTo>
                  <a:cubicBezTo>
                    <a:pt x="1" y="475"/>
                    <a:pt x="1" y="539"/>
                    <a:pt x="33" y="602"/>
                  </a:cubicBezTo>
                  <a:lnTo>
                    <a:pt x="286"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1866;p23"/>
            <p:cNvSpPr/>
            <p:nvPr/>
          </p:nvSpPr>
          <p:spPr>
            <a:xfrm>
              <a:off x="6202971" y="2813490"/>
              <a:ext cx="3251" cy="1117"/>
            </a:xfrm>
            <a:custGeom>
              <a:avLst/>
              <a:gdLst/>
              <a:ahLst/>
              <a:cxnLst/>
              <a:rect l="l" t="t" r="r" b="b"/>
              <a:pathLst>
                <a:path w="96" h="33" extrusionOk="0">
                  <a:moveTo>
                    <a:pt x="1" y="1"/>
                  </a:moveTo>
                  <a:cubicBezTo>
                    <a:pt x="32" y="1"/>
                    <a:pt x="64" y="33"/>
                    <a:pt x="96" y="33"/>
                  </a:cubicBezTo>
                  <a:cubicBezTo>
                    <a:pt x="64" y="33"/>
                    <a:pt x="32" y="1"/>
                    <a:pt x="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1867;p23"/>
            <p:cNvSpPr/>
            <p:nvPr/>
          </p:nvSpPr>
          <p:spPr>
            <a:xfrm>
              <a:off x="6137553" y="2821007"/>
              <a:ext cx="19368" cy="22551"/>
            </a:xfrm>
            <a:custGeom>
              <a:avLst/>
              <a:gdLst/>
              <a:ahLst/>
              <a:cxnLst/>
              <a:rect l="l" t="t" r="r" b="b"/>
              <a:pathLst>
                <a:path w="572" h="666" extrusionOk="0">
                  <a:moveTo>
                    <a:pt x="64" y="1"/>
                  </a:moveTo>
                  <a:cubicBezTo>
                    <a:pt x="1" y="64"/>
                    <a:pt x="1" y="159"/>
                    <a:pt x="1" y="254"/>
                  </a:cubicBezTo>
                  <a:cubicBezTo>
                    <a:pt x="1" y="476"/>
                    <a:pt x="128" y="666"/>
                    <a:pt x="286" y="666"/>
                  </a:cubicBezTo>
                  <a:cubicBezTo>
                    <a:pt x="444" y="666"/>
                    <a:pt x="571" y="476"/>
                    <a:pt x="571" y="254"/>
                  </a:cubicBezTo>
                  <a:cubicBezTo>
                    <a:pt x="571" y="159"/>
                    <a:pt x="539" y="64"/>
                    <a:pt x="47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1868;p23"/>
            <p:cNvSpPr/>
            <p:nvPr/>
          </p:nvSpPr>
          <p:spPr>
            <a:xfrm>
              <a:off x="6178321" y="2815657"/>
              <a:ext cx="20418" cy="27901"/>
            </a:xfrm>
            <a:custGeom>
              <a:avLst/>
              <a:gdLst/>
              <a:ahLst/>
              <a:cxnLst/>
              <a:rect l="l" t="t" r="r" b="b"/>
              <a:pathLst>
                <a:path w="603" h="824" extrusionOk="0">
                  <a:moveTo>
                    <a:pt x="317" y="0"/>
                  </a:moveTo>
                  <a:cubicBezTo>
                    <a:pt x="285" y="0"/>
                    <a:pt x="254" y="32"/>
                    <a:pt x="222" y="32"/>
                  </a:cubicBezTo>
                  <a:cubicBezTo>
                    <a:pt x="95" y="64"/>
                    <a:pt x="0" y="222"/>
                    <a:pt x="0" y="412"/>
                  </a:cubicBezTo>
                  <a:cubicBezTo>
                    <a:pt x="0" y="634"/>
                    <a:pt x="127" y="824"/>
                    <a:pt x="285" y="824"/>
                  </a:cubicBezTo>
                  <a:cubicBezTo>
                    <a:pt x="444" y="824"/>
                    <a:pt x="570" y="634"/>
                    <a:pt x="570" y="412"/>
                  </a:cubicBezTo>
                  <a:cubicBezTo>
                    <a:pt x="602" y="190"/>
                    <a:pt x="475" y="0"/>
                    <a:pt x="31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1869;p23"/>
            <p:cNvSpPr/>
            <p:nvPr/>
          </p:nvSpPr>
          <p:spPr>
            <a:xfrm>
              <a:off x="6157937" y="2843524"/>
              <a:ext cx="19334" cy="26851"/>
            </a:xfrm>
            <a:custGeom>
              <a:avLst/>
              <a:gdLst/>
              <a:ahLst/>
              <a:cxnLst/>
              <a:rect l="l" t="t" r="r" b="b"/>
              <a:pathLst>
                <a:path w="571" h="793" extrusionOk="0">
                  <a:moveTo>
                    <a:pt x="286" y="1"/>
                  </a:moveTo>
                  <a:cubicBezTo>
                    <a:pt x="127" y="1"/>
                    <a:pt x="1" y="191"/>
                    <a:pt x="1" y="412"/>
                  </a:cubicBezTo>
                  <a:cubicBezTo>
                    <a:pt x="1" y="634"/>
                    <a:pt x="127" y="792"/>
                    <a:pt x="286" y="792"/>
                  </a:cubicBezTo>
                  <a:cubicBezTo>
                    <a:pt x="444" y="792"/>
                    <a:pt x="571" y="634"/>
                    <a:pt x="571" y="412"/>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870;p23"/>
            <p:cNvSpPr/>
            <p:nvPr/>
          </p:nvSpPr>
          <p:spPr>
            <a:xfrm>
              <a:off x="6199754" y="2843524"/>
              <a:ext cx="19334" cy="26851"/>
            </a:xfrm>
            <a:custGeom>
              <a:avLst/>
              <a:gdLst/>
              <a:ahLst/>
              <a:cxnLst/>
              <a:rect l="l" t="t" r="r" b="b"/>
              <a:pathLst>
                <a:path w="571" h="793" extrusionOk="0">
                  <a:moveTo>
                    <a:pt x="286" y="1"/>
                  </a:moveTo>
                  <a:cubicBezTo>
                    <a:pt x="127" y="1"/>
                    <a:pt x="1" y="191"/>
                    <a:pt x="1" y="412"/>
                  </a:cubicBezTo>
                  <a:cubicBezTo>
                    <a:pt x="1" y="634"/>
                    <a:pt x="127" y="792"/>
                    <a:pt x="286" y="792"/>
                  </a:cubicBezTo>
                  <a:cubicBezTo>
                    <a:pt x="444" y="792"/>
                    <a:pt x="571" y="634"/>
                    <a:pt x="571" y="412"/>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871;p23"/>
            <p:cNvSpPr/>
            <p:nvPr/>
          </p:nvSpPr>
          <p:spPr>
            <a:xfrm>
              <a:off x="6137553" y="2870341"/>
              <a:ext cx="19368" cy="27901"/>
            </a:xfrm>
            <a:custGeom>
              <a:avLst/>
              <a:gdLst/>
              <a:ahLst/>
              <a:cxnLst/>
              <a:rect l="l" t="t" r="r" b="b"/>
              <a:pathLst>
                <a:path w="572" h="824" extrusionOk="0">
                  <a:moveTo>
                    <a:pt x="286" y="0"/>
                  </a:moveTo>
                  <a:cubicBezTo>
                    <a:pt x="128" y="0"/>
                    <a:pt x="1" y="190"/>
                    <a:pt x="1" y="412"/>
                  </a:cubicBezTo>
                  <a:cubicBezTo>
                    <a:pt x="1" y="634"/>
                    <a:pt x="128" y="824"/>
                    <a:pt x="286" y="824"/>
                  </a:cubicBezTo>
                  <a:cubicBezTo>
                    <a:pt x="444" y="824"/>
                    <a:pt x="571" y="634"/>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872;p23"/>
            <p:cNvSpPr/>
            <p:nvPr/>
          </p:nvSpPr>
          <p:spPr>
            <a:xfrm>
              <a:off x="6178321" y="2870341"/>
              <a:ext cx="20418" cy="27901"/>
            </a:xfrm>
            <a:custGeom>
              <a:avLst/>
              <a:gdLst/>
              <a:ahLst/>
              <a:cxnLst/>
              <a:rect l="l" t="t" r="r" b="b"/>
              <a:pathLst>
                <a:path w="603" h="824" extrusionOk="0">
                  <a:moveTo>
                    <a:pt x="285" y="0"/>
                  </a:moveTo>
                  <a:cubicBezTo>
                    <a:pt x="127" y="0"/>
                    <a:pt x="0" y="190"/>
                    <a:pt x="0" y="412"/>
                  </a:cubicBezTo>
                  <a:cubicBezTo>
                    <a:pt x="0" y="634"/>
                    <a:pt x="127" y="824"/>
                    <a:pt x="285" y="824"/>
                  </a:cubicBezTo>
                  <a:cubicBezTo>
                    <a:pt x="475" y="824"/>
                    <a:pt x="602" y="634"/>
                    <a:pt x="602" y="412"/>
                  </a:cubicBezTo>
                  <a:cubicBezTo>
                    <a:pt x="602"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873;p23"/>
            <p:cNvSpPr/>
            <p:nvPr/>
          </p:nvSpPr>
          <p:spPr>
            <a:xfrm>
              <a:off x="6157937" y="2898208"/>
              <a:ext cx="19334" cy="26851"/>
            </a:xfrm>
            <a:custGeom>
              <a:avLst/>
              <a:gdLst/>
              <a:ahLst/>
              <a:cxnLst/>
              <a:rect l="l" t="t" r="r" b="b"/>
              <a:pathLst>
                <a:path w="571" h="793" extrusionOk="0">
                  <a:moveTo>
                    <a:pt x="286" y="1"/>
                  </a:moveTo>
                  <a:cubicBezTo>
                    <a:pt x="127" y="1"/>
                    <a:pt x="1" y="191"/>
                    <a:pt x="1" y="412"/>
                  </a:cubicBezTo>
                  <a:cubicBezTo>
                    <a:pt x="1" y="634"/>
                    <a:pt x="127" y="792"/>
                    <a:pt x="286" y="792"/>
                  </a:cubicBezTo>
                  <a:cubicBezTo>
                    <a:pt x="444" y="792"/>
                    <a:pt x="571" y="634"/>
                    <a:pt x="571" y="412"/>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1874;p23"/>
            <p:cNvSpPr/>
            <p:nvPr/>
          </p:nvSpPr>
          <p:spPr>
            <a:xfrm>
              <a:off x="6199754" y="2898208"/>
              <a:ext cx="19334" cy="23634"/>
            </a:xfrm>
            <a:custGeom>
              <a:avLst/>
              <a:gdLst/>
              <a:ahLst/>
              <a:cxnLst/>
              <a:rect l="l" t="t" r="r" b="b"/>
              <a:pathLst>
                <a:path w="571" h="698" extrusionOk="0">
                  <a:moveTo>
                    <a:pt x="286" y="1"/>
                  </a:moveTo>
                  <a:cubicBezTo>
                    <a:pt x="127" y="1"/>
                    <a:pt x="1" y="191"/>
                    <a:pt x="1" y="412"/>
                  </a:cubicBezTo>
                  <a:cubicBezTo>
                    <a:pt x="1" y="507"/>
                    <a:pt x="32" y="634"/>
                    <a:pt x="64" y="697"/>
                  </a:cubicBezTo>
                  <a:cubicBezTo>
                    <a:pt x="254" y="539"/>
                    <a:pt x="412" y="412"/>
                    <a:pt x="571" y="317"/>
                  </a:cubicBezTo>
                  <a:cubicBezTo>
                    <a:pt x="539" y="127"/>
                    <a:pt x="412"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1875;p23"/>
            <p:cNvSpPr/>
            <p:nvPr/>
          </p:nvSpPr>
          <p:spPr>
            <a:xfrm>
              <a:off x="6137553" y="2925025"/>
              <a:ext cx="19368" cy="27901"/>
            </a:xfrm>
            <a:custGeom>
              <a:avLst/>
              <a:gdLst/>
              <a:ahLst/>
              <a:cxnLst/>
              <a:rect l="l" t="t" r="r" b="b"/>
              <a:pathLst>
                <a:path w="572" h="824" extrusionOk="0">
                  <a:moveTo>
                    <a:pt x="286" y="0"/>
                  </a:moveTo>
                  <a:cubicBezTo>
                    <a:pt x="128" y="0"/>
                    <a:pt x="1" y="190"/>
                    <a:pt x="1" y="412"/>
                  </a:cubicBezTo>
                  <a:cubicBezTo>
                    <a:pt x="1" y="634"/>
                    <a:pt x="128" y="824"/>
                    <a:pt x="286" y="824"/>
                  </a:cubicBezTo>
                  <a:cubicBezTo>
                    <a:pt x="444" y="824"/>
                    <a:pt x="571" y="634"/>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1876;p23"/>
            <p:cNvSpPr/>
            <p:nvPr/>
          </p:nvSpPr>
          <p:spPr>
            <a:xfrm>
              <a:off x="6178321" y="2925973"/>
              <a:ext cx="16117" cy="19469"/>
            </a:xfrm>
            <a:custGeom>
              <a:avLst/>
              <a:gdLst/>
              <a:ahLst/>
              <a:cxnLst/>
              <a:rect l="l" t="t" r="r" b="b"/>
              <a:pathLst>
                <a:path w="476" h="575" extrusionOk="0">
                  <a:moveTo>
                    <a:pt x="251" y="1"/>
                  </a:moveTo>
                  <a:cubicBezTo>
                    <a:pt x="109" y="1"/>
                    <a:pt x="0" y="179"/>
                    <a:pt x="0" y="384"/>
                  </a:cubicBezTo>
                  <a:cubicBezTo>
                    <a:pt x="0" y="447"/>
                    <a:pt x="0" y="511"/>
                    <a:pt x="32" y="574"/>
                  </a:cubicBezTo>
                  <a:cubicBezTo>
                    <a:pt x="159" y="416"/>
                    <a:pt x="317" y="226"/>
                    <a:pt x="475" y="99"/>
                  </a:cubicBezTo>
                  <a:cubicBezTo>
                    <a:pt x="444" y="36"/>
                    <a:pt x="349" y="4"/>
                    <a:pt x="285" y="4"/>
                  </a:cubicBezTo>
                  <a:cubicBezTo>
                    <a:pt x="274" y="2"/>
                    <a:pt x="262" y="1"/>
                    <a:pt x="25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1877;p23"/>
            <p:cNvSpPr/>
            <p:nvPr/>
          </p:nvSpPr>
          <p:spPr>
            <a:xfrm>
              <a:off x="6157937" y="2952892"/>
              <a:ext cx="15068" cy="26851"/>
            </a:xfrm>
            <a:custGeom>
              <a:avLst/>
              <a:gdLst/>
              <a:ahLst/>
              <a:cxnLst/>
              <a:rect l="l" t="t" r="r" b="b"/>
              <a:pathLst>
                <a:path w="445" h="793" extrusionOk="0">
                  <a:moveTo>
                    <a:pt x="286" y="1"/>
                  </a:moveTo>
                  <a:cubicBezTo>
                    <a:pt x="127" y="1"/>
                    <a:pt x="1" y="191"/>
                    <a:pt x="1" y="413"/>
                  </a:cubicBezTo>
                  <a:cubicBezTo>
                    <a:pt x="1" y="603"/>
                    <a:pt x="96" y="761"/>
                    <a:pt x="222" y="793"/>
                  </a:cubicBezTo>
                  <a:cubicBezTo>
                    <a:pt x="222" y="539"/>
                    <a:pt x="317" y="318"/>
                    <a:pt x="444" y="64"/>
                  </a:cubicBezTo>
                  <a:cubicBezTo>
                    <a:pt x="412" y="33"/>
                    <a:pt x="349"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1878;p23"/>
            <p:cNvSpPr/>
            <p:nvPr/>
          </p:nvSpPr>
          <p:spPr>
            <a:xfrm>
              <a:off x="6137553" y="2980793"/>
              <a:ext cx="19368" cy="26817"/>
            </a:xfrm>
            <a:custGeom>
              <a:avLst/>
              <a:gdLst/>
              <a:ahLst/>
              <a:cxnLst/>
              <a:rect l="l" t="t" r="r" b="b"/>
              <a:pathLst>
                <a:path w="572" h="792" extrusionOk="0">
                  <a:moveTo>
                    <a:pt x="286" y="0"/>
                  </a:moveTo>
                  <a:cubicBezTo>
                    <a:pt x="128" y="0"/>
                    <a:pt x="1" y="159"/>
                    <a:pt x="1" y="380"/>
                  </a:cubicBezTo>
                  <a:cubicBezTo>
                    <a:pt x="1" y="602"/>
                    <a:pt x="128" y="792"/>
                    <a:pt x="286" y="792"/>
                  </a:cubicBezTo>
                  <a:cubicBezTo>
                    <a:pt x="444" y="792"/>
                    <a:pt x="571" y="602"/>
                    <a:pt x="571" y="380"/>
                  </a:cubicBezTo>
                  <a:cubicBezTo>
                    <a:pt x="571"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1879;p23"/>
            <p:cNvSpPr/>
            <p:nvPr/>
          </p:nvSpPr>
          <p:spPr>
            <a:xfrm>
              <a:off x="6157937" y="3007576"/>
              <a:ext cx="19334" cy="27935"/>
            </a:xfrm>
            <a:custGeom>
              <a:avLst/>
              <a:gdLst/>
              <a:ahLst/>
              <a:cxnLst/>
              <a:rect l="l" t="t" r="r" b="b"/>
              <a:pathLst>
                <a:path w="571" h="825" extrusionOk="0">
                  <a:moveTo>
                    <a:pt x="286" y="1"/>
                  </a:moveTo>
                  <a:cubicBezTo>
                    <a:pt x="127" y="1"/>
                    <a:pt x="1" y="191"/>
                    <a:pt x="1" y="413"/>
                  </a:cubicBezTo>
                  <a:cubicBezTo>
                    <a:pt x="1" y="634"/>
                    <a:pt x="127" y="824"/>
                    <a:pt x="286" y="824"/>
                  </a:cubicBezTo>
                  <a:cubicBezTo>
                    <a:pt x="444" y="824"/>
                    <a:pt x="571" y="634"/>
                    <a:pt x="571" y="413"/>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1880;p23"/>
            <p:cNvSpPr/>
            <p:nvPr/>
          </p:nvSpPr>
          <p:spPr>
            <a:xfrm>
              <a:off x="6137553" y="3035477"/>
              <a:ext cx="19368" cy="26851"/>
            </a:xfrm>
            <a:custGeom>
              <a:avLst/>
              <a:gdLst/>
              <a:ahLst/>
              <a:cxnLst/>
              <a:rect l="l" t="t" r="r" b="b"/>
              <a:pathLst>
                <a:path w="572" h="793" extrusionOk="0">
                  <a:moveTo>
                    <a:pt x="286" y="0"/>
                  </a:moveTo>
                  <a:cubicBezTo>
                    <a:pt x="128" y="0"/>
                    <a:pt x="1" y="159"/>
                    <a:pt x="1" y="380"/>
                  </a:cubicBezTo>
                  <a:cubicBezTo>
                    <a:pt x="1" y="602"/>
                    <a:pt x="128" y="792"/>
                    <a:pt x="286" y="792"/>
                  </a:cubicBezTo>
                  <a:cubicBezTo>
                    <a:pt x="444" y="792"/>
                    <a:pt x="571" y="602"/>
                    <a:pt x="571" y="380"/>
                  </a:cubicBezTo>
                  <a:cubicBezTo>
                    <a:pt x="571"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1881;p23"/>
            <p:cNvSpPr/>
            <p:nvPr/>
          </p:nvSpPr>
          <p:spPr>
            <a:xfrm>
              <a:off x="6178321" y="3035477"/>
              <a:ext cx="20418" cy="26851"/>
            </a:xfrm>
            <a:custGeom>
              <a:avLst/>
              <a:gdLst/>
              <a:ahLst/>
              <a:cxnLst/>
              <a:rect l="l" t="t" r="r" b="b"/>
              <a:pathLst>
                <a:path w="603" h="793" extrusionOk="0">
                  <a:moveTo>
                    <a:pt x="285" y="0"/>
                  </a:moveTo>
                  <a:cubicBezTo>
                    <a:pt x="127" y="0"/>
                    <a:pt x="0" y="159"/>
                    <a:pt x="0" y="380"/>
                  </a:cubicBezTo>
                  <a:cubicBezTo>
                    <a:pt x="0" y="602"/>
                    <a:pt x="127" y="792"/>
                    <a:pt x="285" y="792"/>
                  </a:cubicBezTo>
                  <a:cubicBezTo>
                    <a:pt x="475" y="792"/>
                    <a:pt x="602" y="602"/>
                    <a:pt x="602" y="380"/>
                  </a:cubicBezTo>
                  <a:cubicBezTo>
                    <a:pt x="602"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1882;p23"/>
            <p:cNvSpPr/>
            <p:nvPr/>
          </p:nvSpPr>
          <p:spPr>
            <a:xfrm>
              <a:off x="6157937" y="3062294"/>
              <a:ext cx="19334" cy="27901"/>
            </a:xfrm>
            <a:custGeom>
              <a:avLst/>
              <a:gdLst/>
              <a:ahLst/>
              <a:cxnLst/>
              <a:rect l="l" t="t" r="r" b="b"/>
              <a:pathLst>
                <a:path w="571" h="824" extrusionOk="0">
                  <a:moveTo>
                    <a:pt x="286" y="0"/>
                  </a:moveTo>
                  <a:cubicBezTo>
                    <a:pt x="127" y="0"/>
                    <a:pt x="1" y="190"/>
                    <a:pt x="1" y="412"/>
                  </a:cubicBezTo>
                  <a:cubicBezTo>
                    <a:pt x="1" y="633"/>
                    <a:pt x="127" y="823"/>
                    <a:pt x="286" y="823"/>
                  </a:cubicBezTo>
                  <a:cubicBezTo>
                    <a:pt x="444" y="823"/>
                    <a:pt x="571" y="633"/>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1883;p23"/>
            <p:cNvSpPr/>
            <p:nvPr/>
          </p:nvSpPr>
          <p:spPr>
            <a:xfrm>
              <a:off x="6199754" y="3062294"/>
              <a:ext cx="19334" cy="27901"/>
            </a:xfrm>
            <a:custGeom>
              <a:avLst/>
              <a:gdLst/>
              <a:ahLst/>
              <a:cxnLst/>
              <a:rect l="l" t="t" r="r" b="b"/>
              <a:pathLst>
                <a:path w="571" h="824" extrusionOk="0">
                  <a:moveTo>
                    <a:pt x="286" y="0"/>
                  </a:moveTo>
                  <a:cubicBezTo>
                    <a:pt x="127" y="0"/>
                    <a:pt x="1" y="190"/>
                    <a:pt x="1" y="412"/>
                  </a:cubicBezTo>
                  <a:cubicBezTo>
                    <a:pt x="1" y="633"/>
                    <a:pt x="127" y="823"/>
                    <a:pt x="286" y="823"/>
                  </a:cubicBezTo>
                  <a:cubicBezTo>
                    <a:pt x="444" y="823"/>
                    <a:pt x="571" y="633"/>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1884;p23"/>
            <p:cNvSpPr/>
            <p:nvPr/>
          </p:nvSpPr>
          <p:spPr>
            <a:xfrm>
              <a:off x="6137553" y="3090160"/>
              <a:ext cx="19368" cy="26851"/>
            </a:xfrm>
            <a:custGeom>
              <a:avLst/>
              <a:gdLst/>
              <a:ahLst/>
              <a:cxnLst/>
              <a:rect l="l" t="t" r="r" b="b"/>
              <a:pathLst>
                <a:path w="572" h="793" extrusionOk="0">
                  <a:moveTo>
                    <a:pt x="286" y="0"/>
                  </a:moveTo>
                  <a:cubicBezTo>
                    <a:pt x="128" y="0"/>
                    <a:pt x="1" y="159"/>
                    <a:pt x="1" y="380"/>
                  </a:cubicBezTo>
                  <a:cubicBezTo>
                    <a:pt x="1" y="602"/>
                    <a:pt x="128" y="792"/>
                    <a:pt x="286" y="792"/>
                  </a:cubicBezTo>
                  <a:cubicBezTo>
                    <a:pt x="444" y="792"/>
                    <a:pt x="571" y="602"/>
                    <a:pt x="571" y="380"/>
                  </a:cubicBezTo>
                  <a:cubicBezTo>
                    <a:pt x="571"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1885;p23"/>
            <p:cNvSpPr/>
            <p:nvPr/>
          </p:nvSpPr>
          <p:spPr>
            <a:xfrm>
              <a:off x="6178321" y="3090160"/>
              <a:ext cx="20418" cy="26851"/>
            </a:xfrm>
            <a:custGeom>
              <a:avLst/>
              <a:gdLst/>
              <a:ahLst/>
              <a:cxnLst/>
              <a:rect l="l" t="t" r="r" b="b"/>
              <a:pathLst>
                <a:path w="603" h="793" extrusionOk="0">
                  <a:moveTo>
                    <a:pt x="285" y="0"/>
                  </a:moveTo>
                  <a:cubicBezTo>
                    <a:pt x="127" y="0"/>
                    <a:pt x="0" y="159"/>
                    <a:pt x="0" y="380"/>
                  </a:cubicBezTo>
                  <a:cubicBezTo>
                    <a:pt x="0" y="602"/>
                    <a:pt x="127" y="792"/>
                    <a:pt x="285" y="792"/>
                  </a:cubicBezTo>
                  <a:cubicBezTo>
                    <a:pt x="475" y="792"/>
                    <a:pt x="602" y="602"/>
                    <a:pt x="602" y="380"/>
                  </a:cubicBezTo>
                  <a:cubicBezTo>
                    <a:pt x="602"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1886;p23"/>
            <p:cNvSpPr/>
            <p:nvPr/>
          </p:nvSpPr>
          <p:spPr>
            <a:xfrm>
              <a:off x="6157937" y="3116978"/>
              <a:ext cx="19334" cy="24684"/>
            </a:xfrm>
            <a:custGeom>
              <a:avLst/>
              <a:gdLst/>
              <a:ahLst/>
              <a:cxnLst/>
              <a:rect l="l" t="t" r="r" b="b"/>
              <a:pathLst>
                <a:path w="571" h="729" extrusionOk="0">
                  <a:moveTo>
                    <a:pt x="286" y="0"/>
                  </a:moveTo>
                  <a:cubicBezTo>
                    <a:pt x="127" y="0"/>
                    <a:pt x="1" y="190"/>
                    <a:pt x="1" y="412"/>
                  </a:cubicBezTo>
                  <a:cubicBezTo>
                    <a:pt x="1" y="539"/>
                    <a:pt x="32" y="634"/>
                    <a:pt x="64" y="697"/>
                  </a:cubicBezTo>
                  <a:cubicBezTo>
                    <a:pt x="222" y="697"/>
                    <a:pt x="349" y="729"/>
                    <a:pt x="444" y="729"/>
                  </a:cubicBezTo>
                  <a:cubicBezTo>
                    <a:pt x="539" y="665"/>
                    <a:pt x="571" y="539"/>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887;p23"/>
            <p:cNvSpPr/>
            <p:nvPr/>
          </p:nvSpPr>
          <p:spPr>
            <a:xfrm>
              <a:off x="6199754" y="3116978"/>
              <a:ext cx="16117" cy="26817"/>
            </a:xfrm>
            <a:custGeom>
              <a:avLst/>
              <a:gdLst/>
              <a:ahLst/>
              <a:cxnLst/>
              <a:rect l="l" t="t" r="r" b="b"/>
              <a:pathLst>
                <a:path w="476" h="792" extrusionOk="0">
                  <a:moveTo>
                    <a:pt x="286" y="0"/>
                  </a:moveTo>
                  <a:cubicBezTo>
                    <a:pt x="127" y="0"/>
                    <a:pt x="1" y="190"/>
                    <a:pt x="1" y="412"/>
                  </a:cubicBezTo>
                  <a:cubicBezTo>
                    <a:pt x="1" y="602"/>
                    <a:pt x="64" y="760"/>
                    <a:pt x="191" y="792"/>
                  </a:cubicBezTo>
                  <a:lnTo>
                    <a:pt x="476" y="127"/>
                  </a:lnTo>
                  <a:cubicBezTo>
                    <a:pt x="412" y="64"/>
                    <a:pt x="349"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1888;p23"/>
            <p:cNvSpPr/>
            <p:nvPr/>
          </p:nvSpPr>
          <p:spPr>
            <a:xfrm>
              <a:off x="6187971" y="3144844"/>
              <a:ext cx="3251" cy="34"/>
            </a:xfrm>
            <a:custGeom>
              <a:avLst/>
              <a:gdLst/>
              <a:ahLst/>
              <a:cxnLst/>
              <a:rect l="l" t="t" r="r" b="b"/>
              <a:pathLst>
                <a:path w="96" h="1" extrusionOk="0">
                  <a:moveTo>
                    <a:pt x="0" y="1"/>
                  </a:moveTo>
                  <a:cubicBezTo>
                    <a:pt x="32" y="1"/>
                    <a:pt x="64" y="1"/>
                    <a:pt x="95" y="1"/>
                  </a:cubicBezTo>
                  <a:cubicBezTo>
                    <a:pt x="64" y="1"/>
                    <a:pt x="32" y="1"/>
                    <a:pt x="0"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1889;p23"/>
            <p:cNvSpPr/>
            <p:nvPr/>
          </p:nvSpPr>
          <p:spPr>
            <a:xfrm>
              <a:off x="6075386" y="2689123"/>
              <a:ext cx="10734" cy="17167"/>
            </a:xfrm>
            <a:custGeom>
              <a:avLst/>
              <a:gdLst/>
              <a:ahLst/>
              <a:cxnLst/>
              <a:rect l="l" t="t" r="r" b="b"/>
              <a:pathLst>
                <a:path w="317" h="507" extrusionOk="0">
                  <a:moveTo>
                    <a:pt x="32" y="0"/>
                  </a:moveTo>
                  <a:cubicBezTo>
                    <a:pt x="32" y="32"/>
                    <a:pt x="0" y="64"/>
                    <a:pt x="0" y="95"/>
                  </a:cubicBezTo>
                  <a:cubicBezTo>
                    <a:pt x="0" y="285"/>
                    <a:pt x="95" y="444"/>
                    <a:pt x="222" y="507"/>
                  </a:cubicBezTo>
                  <a:cubicBezTo>
                    <a:pt x="254" y="349"/>
                    <a:pt x="285" y="254"/>
                    <a:pt x="285" y="254"/>
                  </a:cubicBezTo>
                  <a:cubicBezTo>
                    <a:pt x="317" y="190"/>
                    <a:pt x="285" y="95"/>
                    <a:pt x="222" y="64"/>
                  </a:cubicBezTo>
                  <a:lnTo>
                    <a:pt x="32"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1890;p23"/>
            <p:cNvSpPr/>
            <p:nvPr/>
          </p:nvSpPr>
          <p:spPr>
            <a:xfrm>
              <a:off x="6055002" y="2706256"/>
              <a:ext cx="19334" cy="27935"/>
            </a:xfrm>
            <a:custGeom>
              <a:avLst/>
              <a:gdLst/>
              <a:ahLst/>
              <a:cxnLst/>
              <a:rect l="l" t="t" r="r" b="b"/>
              <a:pathLst>
                <a:path w="571" h="825" extrusionOk="0">
                  <a:moveTo>
                    <a:pt x="285" y="1"/>
                  </a:moveTo>
                  <a:cubicBezTo>
                    <a:pt x="127" y="1"/>
                    <a:pt x="0" y="191"/>
                    <a:pt x="0" y="413"/>
                  </a:cubicBezTo>
                  <a:cubicBezTo>
                    <a:pt x="0" y="634"/>
                    <a:pt x="127" y="824"/>
                    <a:pt x="285" y="824"/>
                  </a:cubicBezTo>
                  <a:cubicBezTo>
                    <a:pt x="444" y="824"/>
                    <a:pt x="571" y="634"/>
                    <a:pt x="571" y="413"/>
                  </a:cubicBezTo>
                  <a:cubicBezTo>
                    <a:pt x="571"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1891;p23"/>
            <p:cNvSpPr/>
            <p:nvPr/>
          </p:nvSpPr>
          <p:spPr>
            <a:xfrm>
              <a:off x="6075386" y="2738457"/>
              <a:ext cx="3251" cy="17167"/>
            </a:xfrm>
            <a:custGeom>
              <a:avLst/>
              <a:gdLst/>
              <a:ahLst/>
              <a:cxnLst/>
              <a:rect l="l" t="t" r="r" b="b"/>
              <a:pathLst>
                <a:path w="96" h="507" extrusionOk="0">
                  <a:moveTo>
                    <a:pt x="95" y="0"/>
                  </a:moveTo>
                  <a:lnTo>
                    <a:pt x="95" y="0"/>
                  </a:lnTo>
                  <a:cubicBezTo>
                    <a:pt x="32" y="63"/>
                    <a:pt x="0" y="158"/>
                    <a:pt x="0" y="285"/>
                  </a:cubicBezTo>
                  <a:cubicBezTo>
                    <a:pt x="0" y="348"/>
                    <a:pt x="32" y="443"/>
                    <a:pt x="64" y="507"/>
                  </a:cubicBezTo>
                  <a:cubicBezTo>
                    <a:pt x="64" y="348"/>
                    <a:pt x="64" y="158"/>
                    <a:pt x="9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1892;p23"/>
            <p:cNvSpPr/>
            <p:nvPr/>
          </p:nvSpPr>
          <p:spPr>
            <a:xfrm>
              <a:off x="6055002" y="3199528"/>
              <a:ext cx="19334" cy="26851"/>
            </a:xfrm>
            <a:custGeom>
              <a:avLst/>
              <a:gdLst/>
              <a:ahLst/>
              <a:cxnLst/>
              <a:rect l="l" t="t" r="r" b="b"/>
              <a:pathLst>
                <a:path w="571" h="793" extrusionOk="0">
                  <a:moveTo>
                    <a:pt x="285" y="1"/>
                  </a:moveTo>
                  <a:cubicBezTo>
                    <a:pt x="127" y="1"/>
                    <a:pt x="0" y="191"/>
                    <a:pt x="0" y="412"/>
                  </a:cubicBezTo>
                  <a:cubicBezTo>
                    <a:pt x="0" y="634"/>
                    <a:pt x="127" y="792"/>
                    <a:pt x="285" y="792"/>
                  </a:cubicBezTo>
                  <a:cubicBezTo>
                    <a:pt x="444" y="792"/>
                    <a:pt x="571" y="634"/>
                    <a:pt x="571" y="412"/>
                  </a:cubicBezTo>
                  <a:cubicBezTo>
                    <a:pt x="571"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1893;p23"/>
            <p:cNvSpPr/>
            <p:nvPr/>
          </p:nvSpPr>
          <p:spPr>
            <a:xfrm>
              <a:off x="6075386" y="3230646"/>
              <a:ext cx="7517" cy="22551"/>
            </a:xfrm>
            <a:custGeom>
              <a:avLst/>
              <a:gdLst/>
              <a:ahLst/>
              <a:cxnLst/>
              <a:rect l="l" t="t" r="r" b="b"/>
              <a:pathLst>
                <a:path w="222" h="666" extrusionOk="0">
                  <a:moveTo>
                    <a:pt x="95" y="0"/>
                  </a:moveTo>
                  <a:cubicBezTo>
                    <a:pt x="64" y="63"/>
                    <a:pt x="0" y="190"/>
                    <a:pt x="0" y="285"/>
                  </a:cubicBezTo>
                  <a:cubicBezTo>
                    <a:pt x="0" y="475"/>
                    <a:pt x="95" y="633"/>
                    <a:pt x="222" y="665"/>
                  </a:cubicBezTo>
                  <a:cubicBezTo>
                    <a:pt x="190" y="507"/>
                    <a:pt x="127" y="253"/>
                    <a:pt x="9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1894;p23"/>
            <p:cNvSpPr/>
            <p:nvPr/>
          </p:nvSpPr>
          <p:spPr>
            <a:xfrm>
              <a:off x="6055002" y="3254212"/>
              <a:ext cx="19334" cy="24718"/>
            </a:xfrm>
            <a:custGeom>
              <a:avLst/>
              <a:gdLst/>
              <a:ahLst/>
              <a:cxnLst/>
              <a:rect l="l" t="t" r="r" b="b"/>
              <a:pathLst>
                <a:path w="571" h="730" extrusionOk="0">
                  <a:moveTo>
                    <a:pt x="285" y="1"/>
                  </a:moveTo>
                  <a:cubicBezTo>
                    <a:pt x="127" y="1"/>
                    <a:pt x="0" y="191"/>
                    <a:pt x="0" y="412"/>
                  </a:cubicBezTo>
                  <a:cubicBezTo>
                    <a:pt x="0" y="539"/>
                    <a:pt x="64" y="666"/>
                    <a:pt x="127" y="729"/>
                  </a:cubicBezTo>
                  <a:lnTo>
                    <a:pt x="571" y="539"/>
                  </a:lnTo>
                  <a:cubicBezTo>
                    <a:pt x="571" y="507"/>
                    <a:pt x="571" y="444"/>
                    <a:pt x="571" y="412"/>
                  </a:cubicBezTo>
                  <a:cubicBezTo>
                    <a:pt x="571"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1895;p23"/>
            <p:cNvSpPr/>
            <p:nvPr/>
          </p:nvSpPr>
          <p:spPr>
            <a:xfrm>
              <a:off x="6014269" y="2663389"/>
              <a:ext cx="19334" cy="16117"/>
            </a:xfrm>
            <a:custGeom>
              <a:avLst/>
              <a:gdLst/>
              <a:ahLst/>
              <a:cxnLst/>
              <a:rect l="l" t="t" r="r" b="b"/>
              <a:pathLst>
                <a:path w="571" h="476" extrusionOk="0">
                  <a:moveTo>
                    <a:pt x="32" y="0"/>
                  </a:moveTo>
                  <a:cubicBezTo>
                    <a:pt x="0" y="0"/>
                    <a:pt x="0" y="32"/>
                    <a:pt x="0" y="64"/>
                  </a:cubicBezTo>
                  <a:cubicBezTo>
                    <a:pt x="0" y="285"/>
                    <a:pt x="158" y="475"/>
                    <a:pt x="317" y="475"/>
                  </a:cubicBezTo>
                  <a:cubicBezTo>
                    <a:pt x="412" y="475"/>
                    <a:pt x="538" y="349"/>
                    <a:pt x="570" y="222"/>
                  </a:cubicBezTo>
                  <a:lnTo>
                    <a:pt x="32"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1896;p23"/>
            <p:cNvSpPr/>
            <p:nvPr/>
          </p:nvSpPr>
          <p:spPr>
            <a:xfrm>
              <a:off x="5993885" y="2679473"/>
              <a:ext cx="19334" cy="26817"/>
            </a:xfrm>
            <a:custGeom>
              <a:avLst/>
              <a:gdLst/>
              <a:ahLst/>
              <a:cxnLst/>
              <a:rect l="l" t="t" r="r" b="b"/>
              <a:pathLst>
                <a:path w="571" h="792" extrusionOk="0">
                  <a:moveTo>
                    <a:pt x="285" y="0"/>
                  </a:moveTo>
                  <a:cubicBezTo>
                    <a:pt x="127" y="0"/>
                    <a:pt x="0" y="159"/>
                    <a:pt x="0" y="380"/>
                  </a:cubicBezTo>
                  <a:cubicBezTo>
                    <a:pt x="0" y="602"/>
                    <a:pt x="127" y="792"/>
                    <a:pt x="285" y="792"/>
                  </a:cubicBezTo>
                  <a:cubicBezTo>
                    <a:pt x="444" y="792"/>
                    <a:pt x="570" y="602"/>
                    <a:pt x="570" y="380"/>
                  </a:cubicBezTo>
                  <a:cubicBezTo>
                    <a:pt x="570"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1897;p23"/>
            <p:cNvSpPr/>
            <p:nvPr/>
          </p:nvSpPr>
          <p:spPr>
            <a:xfrm>
              <a:off x="6035702" y="2679473"/>
              <a:ext cx="19334" cy="26817"/>
            </a:xfrm>
            <a:custGeom>
              <a:avLst/>
              <a:gdLst/>
              <a:ahLst/>
              <a:cxnLst/>
              <a:rect l="l" t="t" r="r" b="b"/>
              <a:pathLst>
                <a:path w="571" h="792" extrusionOk="0">
                  <a:moveTo>
                    <a:pt x="285" y="0"/>
                  </a:moveTo>
                  <a:cubicBezTo>
                    <a:pt x="127" y="0"/>
                    <a:pt x="0" y="159"/>
                    <a:pt x="0" y="380"/>
                  </a:cubicBezTo>
                  <a:cubicBezTo>
                    <a:pt x="0" y="602"/>
                    <a:pt x="127" y="792"/>
                    <a:pt x="285" y="792"/>
                  </a:cubicBezTo>
                  <a:cubicBezTo>
                    <a:pt x="444" y="792"/>
                    <a:pt x="570" y="602"/>
                    <a:pt x="570" y="380"/>
                  </a:cubicBezTo>
                  <a:cubicBezTo>
                    <a:pt x="570"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1898;p23"/>
            <p:cNvSpPr/>
            <p:nvPr/>
          </p:nvSpPr>
          <p:spPr>
            <a:xfrm>
              <a:off x="5973501" y="2706256"/>
              <a:ext cx="19334" cy="27935"/>
            </a:xfrm>
            <a:custGeom>
              <a:avLst/>
              <a:gdLst/>
              <a:ahLst/>
              <a:cxnLst/>
              <a:rect l="l" t="t" r="r" b="b"/>
              <a:pathLst>
                <a:path w="571" h="825" extrusionOk="0">
                  <a:moveTo>
                    <a:pt x="286" y="1"/>
                  </a:moveTo>
                  <a:cubicBezTo>
                    <a:pt x="127" y="1"/>
                    <a:pt x="1" y="191"/>
                    <a:pt x="1" y="413"/>
                  </a:cubicBezTo>
                  <a:cubicBezTo>
                    <a:pt x="1" y="634"/>
                    <a:pt x="127" y="824"/>
                    <a:pt x="286" y="824"/>
                  </a:cubicBezTo>
                  <a:cubicBezTo>
                    <a:pt x="444" y="824"/>
                    <a:pt x="571" y="634"/>
                    <a:pt x="571" y="413"/>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1899;p23"/>
            <p:cNvSpPr/>
            <p:nvPr/>
          </p:nvSpPr>
          <p:spPr>
            <a:xfrm>
              <a:off x="6014269" y="2706256"/>
              <a:ext cx="20384" cy="27935"/>
            </a:xfrm>
            <a:custGeom>
              <a:avLst/>
              <a:gdLst/>
              <a:ahLst/>
              <a:cxnLst/>
              <a:rect l="l" t="t" r="r" b="b"/>
              <a:pathLst>
                <a:path w="602" h="825" extrusionOk="0">
                  <a:moveTo>
                    <a:pt x="317" y="1"/>
                  </a:moveTo>
                  <a:cubicBezTo>
                    <a:pt x="127" y="1"/>
                    <a:pt x="0" y="191"/>
                    <a:pt x="0" y="413"/>
                  </a:cubicBezTo>
                  <a:cubicBezTo>
                    <a:pt x="0" y="634"/>
                    <a:pt x="127" y="824"/>
                    <a:pt x="317" y="824"/>
                  </a:cubicBezTo>
                  <a:cubicBezTo>
                    <a:pt x="475" y="824"/>
                    <a:pt x="602" y="634"/>
                    <a:pt x="602" y="413"/>
                  </a:cubicBezTo>
                  <a:cubicBezTo>
                    <a:pt x="602" y="191"/>
                    <a:pt x="475" y="1"/>
                    <a:pt x="31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1900;p23"/>
            <p:cNvSpPr/>
            <p:nvPr/>
          </p:nvSpPr>
          <p:spPr>
            <a:xfrm>
              <a:off x="5993885" y="2734156"/>
              <a:ext cx="19334" cy="26851"/>
            </a:xfrm>
            <a:custGeom>
              <a:avLst/>
              <a:gdLst/>
              <a:ahLst/>
              <a:cxnLst/>
              <a:rect l="l" t="t" r="r" b="b"/>
              <a:pathLst>
                <a:path w="571" h="793" extrusionOk="0">
                  <a:moveTo>
                    <a:pt x="285" y="0"/>
                  </a:moveTo>
                  <a:cubicBezTo>
                    <a:pt x="127" y="0"/>
                    <a:pt x="0" y="159"/>
                    <a:pt x="0" y="380"/>
                  </a:cubicBezTo>
                  <a:cubicBezTo>
                    <a:pt x="0" y="602"/>
                    <a:pt x="127" y="792"/>
                    <a:pt x="285" y="792"/>
                  </a:cubicBezTo>
                  <a:cubicBezTo>
                    <a:pt x="444" y="792"/>
                    <a:pt x="570" y="602"/>
                    <a:pt x="570" y="380"/>
                  </a:cubicBezTo>
                  <a:cubicBezTo>
                    <a:pt x="570"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1901;p23"/>
            <p:cNvSpPr/>
            <p:nvPr/>
          </p:nvSpPr>
          <p:spPr>
            <a:xfrm>
              <a:off x="6035702" y="2734156"/>
              <a:ext cx="19334" cy="26851"/>
            </a:xfrm>
            <a:custGeom>
              <a:avLst/>
              <a:gdLst/>
              <a:ahLst/>
              <a:cxnLst/>
              <a:rect l="l" t="t" r="r" b="b"/>
              <a:pathLst>
                <a:path w="571" h="793" extrusionOk="0">
                  <a:moveTo>
                    <a:pt x="285" y="0"/>
                  </a:moveTo>
                  <a:cubicBezTo>
                    <a:pt x="127" y="0"/>
                    <a:pt x="0" y="159"/>
                    <a:pt x="0" y="380"/>
                  </a:cubicBezTo>
                  <a:cubicBezTo>
                    <a:pt x="0" y="602"/>
                    <a:pt x="127" y="792"/>
                    <a:pt x="285" y="792"/>
                  </a:cubicBezTo>
                  <a:cubicBezTo>
                    <a:pt x="444" y="792"/>
                    <a:pt x="570" y="602"/>
                    <a:pt x="570" y="380"/>
                  </a:cubicBezTo>
                  <a:cubicBezTo>
                    <a:pt x="570"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1902;p23"/>
            <p:cNvSpPr/>
            <p:nvPr/>
          </p:nvSpPr>
          <p:spPr>
            <a:xfrm>
              <a:off x="5973501" y="3199528"/>
              <a:ext cx="19334" cy="26851"/>
            </a:xfrm>
            <a:custGeom>
              <a:avLst/>
              <a:gdLst/>
              <a:ahLst/>
              <a:cxnLst/>
              <a:rect l="l" t="t" r="r" b="b"/>
              <a:pathLst>
                <a:path w="571" h="793" extrusionOk="0">
                  <a:moveTo>
                    <a:pt x="286" y="1"/>
                  </a:moveTo>
                  <a:cubicBezTo>
                    <a:pt x="127" y="1"/>
                    <a:pt x="1" y="191"/>
                    <a:pt x="1" y="412"/>
                  </a:cubicBezTo>
                  <a:cubicBezTo>
                    <a:pt x="1" y="634"/>
                    <a:pt x="127" y="792"/>
                    <a:pt x="286" y="792"/>
                  </a:cubicBezTo>
                  <a:cubicBezTo>
                    <a:pt x="444" y="792"/>
                    <a:pt x="571" y="634"/>
                    <a:pt x="571" y="412"/>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1903;p23"/>
            <p:cNvSpPr/>
            <p:nvPr/>
          </p:nvSpPr>
          <p:spPr>
            <a:xfrm>
              <a:off x="6014269" y="3199528"/>
              <a:ext cx="20384" cy="26851"/>
            </a:xfrm>
            <a:custGeom>
              <a:avLst/>
              <a:gdLst/>
              <a:ahLst/>
              <a:cxnLst/>
              <a:rect l="l" t="t" r="r" b="b"/>
              <a:pathLst>
                <a:path w="602" h="793" extrusionOk="0">
                  <a:moveTo>
                    <a:pt x="317" y="1"/>
                  </a:moveTo>
                  <a:cubicBezTo>
                    <a:pt x="127" y="1"/>
                    <a:pt x="0" y="191"/>
                    <a:pt x="0" y="412"/>
                  </a:cubicBezTo>
                  <a:cubicBezTo>
                    <a:pt x="0" y="634"/>
                    <a:pt x="127" y="792"/>
                    <a:pt x="317" y="792"/>
                  </a:cubicBezTo>
                  <a:cubicBezTo>
                    <a:pt x="475" y="792"/>
                    <a:pt x="602" y="634"/>
                    <a:pt x="602" y="412"/>
                  </a:cubicBezTo>
                  <a:cubicBezTo>
                    <a:pt x="602" y="191"/>
                    <a:pt x="475" y="1"/>
                    <a:pt x="31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1904;p23"/>
            <p:cNvSpPr/>
            <p:nvPr/>
          </p:nvSpPr>
          <p:spPr>
            <a:xfrm>
              <a:off x="5993885" y="3226345"/>
              <a:ext cx="19334" cy="27901"/>
            </a:xfrm>
            <a:custGeom>
              <a:avLst/>
              <a:gdLst/>
              <a:ahLst/>
              <a:cxnLst/>
              <a:rect l="l" t="t" r="r" b="b"/>
              <a:pathLst>
                <a:path w="571" h="824" extrusionOk="0">
                  <a:moveTo>
                    <a:pt x="285" y="0"/>
                  </a:moveTo>
                  <a:cubicBezTo>
                    <a:pt x="127" y="0"/>
                    <a:pt x="0" y="190"/>
                    <a:pt x="0" y="412"/>
                  </a:cubicBezTo>
                  <a:cubicBezTo>
                    <a:pt x="0" y="634"/>
                    <a:pt x="127" y="824"/>
                    <a:pt x="285" y="824"/>
                  </a:cubicBezTo>
                  <a:cubicBezTo>
                    <a:pt x="444" y="824"/>
                    <a:pt x="570" y="634"/>
                    <a:pt x="570" y="412"/>
                  </a:cubicBezTo>
                  <a:cubicBezTo>
                    <a:pt x="570"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1905;p23"/>
            <p:cNvSpPr/>
            <p:nvPr/>
          </p:nvSpPr>
          <p:spPr>
            <a:xfrm>
              <a:off x="6035702" y="3226345"/>
              <a:ext cx="19334" cy="27901"/>
            </a:xfrm>
            <a:custGeom>
              <a:avLst/>
              <a:gdLst/>
              <a:ahLst/>
              <a:cxnLst/>
              <a:rect l="l" t="t" r="r" b="b"/>
              <a:pathLst>
                <a:path w="571" h="824" extrusionOk="0">
                  <a:moveTo>
                    <a:pt x="285" y="0"/>
                  </a:moveTo>
                  <a:cubicBezTo>
                    <a:pt x="127" y="0"/>
                    <a:pt x="0" y="190"/>
                    <a:pt x="0" y="412"/>
                  </a:cubicBezTo>
                  <a:cubicBezTo>
                    <a:pt x="0" y="634"/>
                    <a:pt x="127" y="824"/>
                    <a:pt x="285" y="824"/>
                  </a:cubicBezTo>
                  <a:cubicBezTo>
                    <a:pt x="444" y="824"/>
                    <a:pt x="570" y="634"/>
                    <a:pt x="570" y="412"/>
                  </a:cubicBezTo>
                  <a:cubicBezTo>
                    <a:pt x="570"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1906;p23"/>
            <p:cNvSpPr/>
            <p:nvPr/>
          </p:nvSpPr>
          <p:spPr>
            <a:xfrm>
              <a:off x="5974585" y="3254212"/>
              <a:ext cx="18251" cy="25767"/>
            </a:xfrm>
            <a:custGeom>
              <a:avLst/>
              <a:gdLst/>
              <a:ahLst/>
              <a:cxnLst/>
              <a:rect l="l" t="t" r="r" b="b"/>
              <a:pathLst>
                <a:path w="539" h="761" extrusionOk="0">
                  <a:moveTo>
                    <a:pt x="254" y="1"/>
                  </a:moveTo>
                  <a:cubicBezTo>
                    <a:pt x="127" y="1"/>
                    <a:pt x="32" y="96"/>
                    <a:pt x="0" y="222"/>
                  </a:cubicBezTo>
                  <a:cubicBezTo>
                    <a:pt x="159" y="412"/>
                    <a:pt x="285" y="571"/>
                    <a:pt x="412" y="761"/>
                  </a:cubicBezTo>
                  <a:cubicBezTo>
                    <a:pt x="475" y="666"/>
                    <a:pt x="539" y="539"/>
                    <a:pt x="539" y="412"/>
                  </a:cubicBezTo>
                  <a:cubicBezTo>
                    <a:pt x="539" y="191"/>
                    <a:pt x="412" y="1"/>
                    <a:pt x="25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1907;p23"/>
            <p:cNvSpPr/>
            <p:nvPr/>
          </p:nvSpPr>
          <p:spPr>
            <a:xfrm>
              <a:off x="6014269" y="3254212"/>
              <a:ext cx="20384" cy="26851"/>
            </a:xfrm>
            <a:custGeom>
              <a:avLst/>
              <a:gdLst/>
              <a:ahLst/>
              <a:cxnLst/>
              <a:rect l="l" t="t" r="r" b="b"/>
              <a:pathLst>
                <a:path w="602" h="793" extrusionOk="0">
                  <a:moveTo>
                    <a:pt x="317" y="1"/>
                  </a:moveTo>
                  <a:cubicBezTo>
                    <a:pt x="127" y="1"/>
                    <a:pt x="0" y="191"/>
                    <a:pt x="0" y="412"/>
                  </a:cubicBezTo>
                  <a:cubicBezTo>
                    <a:pt x="0" y="634"/>
                    <a:pt x="127" y="793"/>
                    <a:pt x="317" y="793"/>
                  </a:cubicBezTo>
                  <a:cubicBezTo>
                    <a:pt x="475" y="793"/>
                    <a:pt x="602" y="634"/>
                    <a:pt x="602" y="412"/>
                  </a:cubicBezTo>
                  <a:cubicBezTo>
                    <a:pt x="602" y="191"/>
                    <a:pt x="475" y="1"/>
                    <a:pt x="31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1908;p23"/>
            <p:cNvSpPr/>
            <p:nvPr/>
          </p:nvSpPr>
          <p:spPr>
            <a:xfrm>
              <a:off x="5994935" y="3282113"/>
              <a:ext cx="18284" cy="19334"/>
            </a:xfrm>
            <a:custGeom>
              <a:avLst/>
              <a:gdLst/>
              <a:ahLst/>
              <a:cxnLst/>
              <a:rect l="l" t="t" r="r" b="b"/>
              <a:pathLst>
                <a:path w="540" h="571" extrusionOk="0">
                  <a:moveTo>
                    <a:pt x="254" y="0"/>
                  </a:moveTo>
                  <a:cubicBezTo>
                    <a:pt x="159" y="0"/>
                    <a:pt x="33" y="95"/>
                    <a:pt x="1" y="222"/>
                  </a:cubicBezTo>
                  <a:cubicBezTo>
                    <a:pt x="96" y="380"/>
                    <a:pt x="159" y="475"/>
                    <a:pt x="159" y="475"/>
                  </a:cubicBezTo>
                  <a:cubicBezTo>
                    <a:pt x="191" y="539"/>
                    <a:pt x="286" y="570"/>
                    <a:pt x="349" y="570"/>
                  </a:cubicBezTo>
                  <a:lnTo>
                    <a:pt x="539" y="475"/>
                  </a:lnTo>
                  <a:cubicBezTo>
                    <a:pt x="539" y="444"/>
                    <a:pt x="539" y="412"/>
                    <a:pt x="539" y="380"/>
                  </a:cubicBezTo>
                  <a:cubicBezTo>
                    <a:pt x="539" y="159"/>
                    <a:pt x="413" y="0"/>
                    <a:pt x="25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1909;p23"/>
            <p:cNvSpPr/>
            <p:nvPr/>
          </p:nvSpPr>
          <p:spPr>
            <a:xfrm>
              <a:off x="6036786" y="3282113"/>
              <a:ext cx="12901" cy="6467"/>
            </a:xfrm>
            <a:custGeom>
              <a:avLst/>
              <a:gdLst/>
              <a:ahLst/>
              <a:cxnLst/>
              <a:rect l="l" t="t" r="r" b="b"/>
              <a:pathLst>
                <a:path w="381" h="191" extrusionOk="0">
                  <a:moveTo>
                    <a:pt x="253" y="0"/>
                  </a:moveTo>
                  <a:cubicBezTo>
                    <a:pt x="158" y="0"/>
                    <a:pt x="63" y="64"/>
                    <a:pt x="0" y="190"/>
                  </a:cubicBezTo>
                  <a:lnTo>
                    <a:pt x="380" y="32"/>
                  </a:lnTo>
                  <a:cubicBezTo>
                    <a:pt x="348" y="0"/>
                    <a:pt x="285" y="0"/>
                    <a:pt x="253"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1910;p23"/>
            <p:cNvSpPr/>
            <p:nvPr/>
          </p:nvSpPr>
          <p:spPr>
            <a:xfrm>
              <a:off x="5892000" y="2722373"/>
              <a:ext cx="16117" cy="11817"/>
            </a:xfrm>
            <a:custGeom>
              <a:avLst/>
              <a:gdLst/>
              <a:ahLst/>
              <a:cxnLst/>
              <a:rect l="l" t="t" r="r" b="b"/>
              <a:pathLst>
                <a:path w="476" h="349" extrusionOk="0">
                  <a:moveTo>
                    <a:pt x="1" y="0"/>
                  </a:moveTo>
                  <a:cubicBezTo>
                    <a:pt x="1" y="190"/>
                    <a:pt x="127" y="348"/>
                    <a:pt x="254" y="348"/>
                  </a:cubicBezTo>
                  <a:cubicBezTo>
                    <a:pt x="349" y="348"/>
                    <a:pt x="412" y="285"/>
                    <a:pt x="476" y="222"/>
                  </a:cubicBezTo>
                  <a:cubicBezTo>
                    <a:pt x="286" y="190"/>
                    <a:pt x="127" y="95"/>
                    <a:pt x="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1911;p23"/>
            <p:cNvSpPr/>
            <p:nvPr/>
          </p:nvSpPr>
          <p:spPr>
            <a:xfrm>
              <a:off x="5934901" y="2719156"/>
              <a:ext cx="17201" cy="15034"/>
            </a:xfrm>
            <a:custGeom>
              <a:avLst/>
              <a:gdLst/>
              <a:ahLst/>
              <a:cxnLst/>
              <a:rect l="l" t="t" r="r" b="b"/>
              <a:pathLst>
                <a:path w="508" h="444" extrusionOk="0">
                  <a:moveTo>
                    <a:pt x="507" y="0"/>
                  </a:moveTo>
                  <a:cubicBezTo>
                    <a:pt x="349" y="127"/>
                    <a:pt x="191" y="222"/>
                    <a:pt x="1" y="285"/>
                  </a:cubicBezTo>
                  <a:cubicBezTo>
                    <a:pt x="64" y="380"/>
                    <a:pt x="127" y="443"/>
                    <a:pt x="222" y="443"/>
                  </a:cubicBezTo>
                  <a:cubicBezTo>
                    <a:pt x="381" y="443"/>
                    <a:pt x="507" y="253"/>
                    <a:pt x="507" y="32"/>
                  </a:cubicBezTo>
                  <a:lnTo>
                    <a:pt x="507"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1912;p23"/>
            <p:cNvSpPr/>
            <p:nvPr/>
          </p:nvSpPr>
          <p:spPr>
            <a:xfrm>
              <a:off x="5912384" y="2734156"/>
              <a:ext cx="19334" cy="26851"/>
            </a:xfrm>
            <a:custGeom>
              <a:avLst/>
              <a:gdLst/>
              <a:ahLst/>
              <a:cxnLst/>
              <a:rect l="l" t="t" r="r" b="b"/>
              <a:pathLst>
                <a:path w="571" h="793" extrusionOk="0">
                  <a:moveTo>
                    <a:pt x="286" y="0"/>
                  </a:moveTo>
                  <a:cubicBezTo>
                    <a:pt x="127" y="0"/>
                    <a:pt x="0" y="159"/>
                    <a:pt x="0" y="380"/>
                  </a:cubicBezTo>
                  <a:cubicBezTo>
                    <a:pt x="0" y="602"/>
                    <a:pt x="127" y="792"/>
                    <a:pt x="286" y="792"/>
                  </a:cubicBezTo>
                  <a:cubicBezTo>
                    <a:pt x="444" y="792"/>
                    <a:pt x="571" y="602"/>
                    <a:pt x="571" y="380"/>
                  </a:cubicBezTo>
                  <a:cubicBezTo>
                    <a:pt x="571"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1913;p23"/>
            <p:cNvSpPr/>
            <p:nvPr/>
          </p:nvSpPr>
          <p:spPr>
            <a:xfrm>
              <a:off x="5953118" y="2734156"/>
              <a:ext cx="20418" cy="26851"/>
            </a:xfrm>
            <a:custGeom>
              <a:avLst/>
              <a:gdLst/>
              <a:ahLst/>
              <a:cxnLst/>
              <a:rect l="l" t="t" r="r" b="b"/>
              <a:pathLst>
                <a:path w="603" h="793" extrusionOk="0">
                  <a:moveTo>
                    <a:pt x="318" y="0"/>
                  </a:moveTo>
                  <a:cubicBezTo>
                    <a:pt x="128" y="0"/>
                    <a:pt x="1" y="159"/>
                    <a:pt x="1" y="380"/>
                  </a:cubicBezTo>
                  <a:cubicBezTo>
                    <a:pt x="1" y="602"/>
                    <a:pt x="159" y="792"/>
                    <a:pt x="318" y="792"/>
                  </a:cubicBezTo>
                  <a:cubicBezTo>
                    <a:pt x="476" y="792"/>
                    <a:pt x="603" y="602"/>
                    <a:pt x="603" y="380"/>
                  </a:cubicBezTo>
                  <a:cubicBezTo>
                    <a:pt x="603" y="159"/>
                    <a:pt x="476" y="0"/>
                    <a:pt x="318"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1914;p23"/>
            <p:cNvSpPr/>
            <p:nvPr/>
          </p:nvSpPr>
          <p:spPr>
            <a:xfrm>
              <a:off x="5890951" y="3199528"/>
              <a:ext cx="20384" cy="26851"/>
            </a:xfrm>
            <a:custGeom>
              <a:avLst/>
              <a:gdLst/>
              <a:ahLst/>
              <a:cxnLst/>
              <a:rect l="l" t="t" r="r" b="b"/>
              <a:pathLst>
                <a:path w="602" h="793" extrusionOk="0">
                  <a:moveTo>
                    <a:pt x="285" y="1"/>
                  </a:moveTo>
                  <a:cubicBezTo>
                    <a:pt x="127" y="1"/>
                    <a:pt x="0" y="191"/>
                    <a:pt x="0" y="412"/>
                  </a:cubicBezTo>
                  <a:cubicBezTo>
                    <a:pt x="0" y="634"/>
                    <a:pt x="127" y="792"/>
                    <a:pt x="285" y="792"/>
                  </a:cubicBezTo>
                  <a:cubicBezTo>
                    <a:pt x="475" y="792"/>
                    <a:pt x="602" y="634"/>
                    <a:pt x="602" y="412"/>
                  </a:cubicBezTo>
                  <a:cubicBezTo>
                    <a:pt x="602" y="191"/>
                    <a:pt x="475"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1915;p23"/>
            <p:cNvSpPr/>
            <p:nvPr/>
          </p:nvSpPr>
          <p:spPr>
            <a:xfrm>
              <a:off x="5932768" y="3199528"/>
              <a:ext cx="19334" cy="26851"/>
            </a:xfrm>
            <a:custGeom>
              <a:avLst/>
              <a:gdLst/>
              <a:ahLst/>
              <a:cxnLst/>
              <a:rect l="l" t="t" r="r" b="b"/>
              <a:pathLst>
                <a:path w="571" h="793" extrusionOk="0">
                  <a:moveTo>
                    <a:pt x="285" y="1"/>
                  </a:moveTo>
                  <a:cubicBezTo>
                    <a:pt x="127" y="1"/>
                    <a:pt x="0" y="191"/>
                    <a:pt x="0" y="412"/>
                  </a:cubicBezTo>
                  <a:cubicBezTo>
                    <a:pt x="0" y="634"/>
                    <a:pt x="127" y="792"/>
                    <a:pt x="285" y="792"/>
                  </a:cubicBezTo>
                  <a:cubicBezTo>
                    <a:pt x="444" y="792"/>
                    <a:pt x="570" y="634"/>
                    <a:pt x="570" y="412"/>
                  </a:cubicBezTo>
                  <a:cubicBezTo>
                    <a:pt x="570"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1916;p23"/>
            <p:cNvSpPr/>
            <p:nvPr/>
          </p:nvSpPr>
          <p:spPr>
            <a:xfrm>
              <a:off x="5916684" y="3226345"/>
              <a:ext cx="10734" cy="3251"/>
            </a:xfrm>
            <a:custGeom>
              <a:avLst/>
              <a:gdLst/>
              <a:ahLst/>
              <a:cxnLst/>
              <a:rect l="l" t="t" r="r" b="b"/>
              <a:pathLst>
                <a:path w="317" h="96" extrusionOk="0">
                  <a:moveTo>
                    <a:pt x="159" y="0"/>
                  </a:moveTo>
                  <a:cubicBezTo>
                    <a:pt x="95" y="0"/>
                    <a:pt x="63" y="32"/>
                    <a:pt x="0" y="64"/>
                  </a:cubicBezTo>
                  <a:lnTo>
                    <a:pt x="63" y="64"/>
                  </a:lnTo>
                  <a:cubicBezTo>
                    <a:pt x="159" y="64"/>
                    <a:pt x="254" y="64"/>
                    <a:pt x="317" y="95"/>
                  </a:cubicBezTo>
                  <a:cubicBezTo>
                    <a:pt x="285" y="32"/>
                    <a:pt x="222" y="0"/>
                    <a:pt x="15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1917;p23"/>
            <p:cNvSpPr/>
            <p:nvPr/>
          </p:nvSpPr>
          <p:spPr>
            <a:xfrm>
              <a:off x="5953118" y="3226345"/>
              <a:ext cx="20418" cy="26851"/>
            </a:xfrm>
            <a:custGeom>
              <a:avLst/>
              <a:gdLst/>
              <a:ahLst/>
              <a:cxnLst/>
              <a:rect l="l" t="t" r="r" b="b"/>
              <a:pathLst>
                <a:path w="603" h="793" extrusionOk="0">
                  <a:moveTo>
                    <a:pt x="318" y="0"/>
                  </a:moveTo>
                  <a:cubicBezTo>
                    <a:pt x="128" y="0"/>
                    <a:pt x="1" y="190"/>
                    <a:pt x="1" y="412"/>
                  </a:cubicBezTo>
                  <a:cubicBezTo>
                    <a:pt x="1" y="444"/>
                    <a:pt x="33" y="444"/>
                    <a:pt x="33" y="475"/>
                  </a:cubicBezTo>
                  <a:cubicBezTo>
                    <a:pt x="159" y="570"/>
                    <a:pt x="286" y="697"/>
                    <a:pt x="381" y="792"/>
                  </a:cubicBezTo>
                  <a:cubicBezTo>
                    <a:pt x="508" y="760"/>
                    <a:pt x="603" y="602"/>
                    <a:pt x="603" y="412"/>
                  </a:cubicBezTo>
                  <a:cubicBezTo>
                    <a:pt x="603" y="190"/>
                    <a:pt x="476" y="0"/>
                    <a:pt x="318"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1918;p23"/>
            <p:cNvSpPr/>
            <p:nvPr/>
          </p:nvSpPr>
          <p:spPr>
            <a:xfrm>
              <a:off x="5809450" y="2661222"/>
              <a:ext cx="19334" cy="18284"/>
            </a:xfrm>
            <a:custGeom>
              <a:avLst/>
              <a:gdLst/>
              <a:ahLst/>
              <a:cxnLst/>
              <a:rect l="l" t="t" r="r" b="b"/>
              <a:pathLst>
                <a:path w="571" h="540" extrusionOk="0">
                  <a:moveTo>
                    <a:pt x="570" y="1"/>
                  </a:moveTo>
                  <a:lnTo>
                    <a:pt x="0" y="223"/>
                  </a:lnTo>
                  <a:cubicBezTo>
                    <a:pt x="32" y="381"/>
                    <a:pt x="159" y="539"/>
                    <a:pt x="285" y="539"/>
                  </a:cubicBezTo>
                  <a:cubicBezTo>
                    <a:pt x="444" y="539"/>
                    <a:pt x="570" y="349"/>
                    <a:pt x="570" y="128"/>
                  </a:cubicBezTo>
                  <a:cubicBezTo>
                    <a:pt x="570" y="64"/>
                    <a:pt x="570" y="33"/>
                    <a:pt x="570"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1919;p23"/>
            <p:cNvSpPr/>
            <p:nvPr/>
          </p:nvSpPr>
          <p:spPr>
            <a:xfrm>
              <a:off x="5829800" y="2679473"/>
              <a:ext cx="20418" cy="26817"/>
            </a:xfrm>
            <a:custGeom>
              <a:avLst/>
              <a:gdLst/>
              <a:ahLst/>
              <a:cxnLst/>
              <a:rect l="l" t="t" r="r" b="b"/>
              <a:pathLst>
                <a:path w="603" h="792" extrusionOk="0">
                  <a:moveTo>
                    <a:pt x="286" y="0"/>
                  </a:moveTo>
                  <a:cubicBezTo>
                    <a:pt x="128" y="0"/>
                    <a:pt x="1" y="159"/>
                    <a:pt x="1" y="380"/>
                  </a:cubicBezTo>
                  <a:cubicBezTo>
                    <a:pt x="1" y="602"/>
                    <a:pt x="128" y="792"/>
                    <a:pt x="286" y="792"/>
                  </a:cubicBezTo>
                  <a:cubicBezTo>
                    <a:pt x="476" y="792"/>
                    <a:pt x="603" y="602"/>
                    <a:pt x="603" y="380"/>
                  </a:cubicBezTo>
                  <a:cubicBezTo>
                    <a:pt x="603"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1920;p23"/>
            <p:cNvSpPr/>
            <p:nvPr/>
          </p:nvSpPr>
          <p:spPr>
            <a:xfrm>
              <a:off x="5809450" y="2706256"/>
              <a:ext cx="19334" cy="27935"/>
            </a:xfrm>
            <a:custGeom>
              <a:avLst/>
              <a:gdLst/>
              <a:ahLst/>
              <a:cxnLst/>
              <a:rect l="l" t="t" r="r" b="b"/>
              <a:pathLst>
                <a:path w="571" h="825" extrusionOk="0">
                  <a:moveTo>
                    <a:pt x="285" y="1"/>
                  </a:moveTo>
                  <a:cubicBezTo>
                    <a:pt x="127" y="1"/>
                    <a:pt x="0" y="191"/>
                    <a:pt x="0" y="413"/>
                  </a:cubicBezTo>
                  <a:cubicBezTo>
                    <a:pt x="0" y="634"/>
                    <a:pt x="127" y="824"/>
                    <a:pt x="285" y="824"/>
                  </a:cubicBezTo>
                  <a:cubicBezTo>
                    <a:pt x="444" y="824"/>
                    <a:pt x="570" y="634"/>
                    <a:pt x="570" y="413"/>
                  </a:cubicBezTo>
                  <a:cubicBezTo>
                    <a:pt x="570"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1921;p23"/>
            <p:cNvSpPr/>
            <p:nvPr/>
          </p:nvSpPr>
          <p:spPr>
            <a:xfrm>
              <a:off x="5851267" y="2706256"/>
              <a:ext cx="19334" cy="27935"/>
            </a:xfrm>
            <a:custGeom>
              <a:avLst/>
              <a:gdLst/>
              <a:ahLst/>
              <a:cxnLst/>
              <a:rect l="l" t="t" r="r" b="b"/>
              <a:pathLst>
                <a:path w="571" h="825" extrusionOk="0">
                  <a:moveTo>
                    <a:pt x="285" y="1"/>
                  </a:moveTo>
                  <a:cubicBezTo>
                    <a:pt x="127" y="1"/>
                    <a:pt x="0" y="191"/>
                    <a:pt x="0" y="413"/>
                  </a:cubicBezTo>
                  <a:cubicBezTo>
                    <a:pt x="0" y="634"/>
                    <a:pt x="127" y="824"/>
                    <a:pt x="285" y="824"/>
                  </a:cubicBezTo>
                  <a:cubicBezTo>
                    <a:pt x="444" y="824"/>
                    <a:pt x="570" y="634"/>
                    <a:pt x="570" y="413"/>
                  </a:cubicBezTo>
                  <a:cubicBezTo>
                    <a:pt x="570"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1922;p23"/>
            <p:cNvSpPr/>
            <p:nvPr/>
          </p:nvSpPr>
          <p:spPr>
            <a:xfrm>
              <a:off x="5829800" y="2734156"/>
              <a:ext cx="20418" cy="26851"/>
            </a:xfrm>
            <a:custGeom>
              <a:avLst/>
              <a:gdLst/>
              <a:ahLst/>
              <a:cxnLst/>
              <a:rect l="l" t="t" r="r" b="b"/>
              <a:pathLst>
                <a:path w="603" h="793" extrusionOk="0">
                  <a:moveTo>
                    <a:pt x="286" y="0"/>
                  </a:moveTo>
                  <a:cubicBezTo>
                    <a:pt x="128" y="0"/>
                    <a:pt x="1" y="159"/>
                    <a:pt x="1" y="380"/>
                  </a:cubicBezTo>
                  <a:cubicBezTo>
                    <a:pt x="1" y="602"/>
                    <a:pt x="128" y="792"/>
                    <a:pt x="286" y="792"/>
                  </a:cubicBezTo>
                  <a:cubicBezTo>
                    <a:pt x="476" y="792"/>
                    <a:pt x="603" y="602"/>
                    <a:pt x="603" y="380"/>
                  </a:cubicBezTo>
                  <a:cubicBezTo>
                    <a:pt x="603"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1923;p23"/>
            <p:cNvSpPr/>
            <p:nvPr/>
          </p:nvSpPr>
          <p:spPr>
            <a:xfrm>
              <a:off x="5871651" y="2734156"/>
              <a:ext cx="19334" cy="26851"/>
            </a:xfrm>
            <a:custGeom>
              <a:avLst/>
              <a:gdLst/>
              <a:ahLst/>
              <a:cxnLst/>
              <a:rect l="l" t="t" r="r" b="b"/>
              <a:pathLst>
                <a:path w="571" h="793" extrusionOk="0">
                  <a:moveTo>
                    <a:pt x="285" y="0"/>
                  </a:moveTo>
                  <a:cubicBezTo>
                    <a:pt x="127" y="0"/>
                    <a:pt x="0" y="159"/>
                    <a:pt x="0" y="380"/>
                  </a:cubicBezTo>
                  <a:cubicBezTo>
                    <a:pt x="0" y="602"/>
                    <a:pt x="127" y="792"/>
                    <a:pt x="285" y="792"/>
                  </a:cubicBezTo>
                  <a:cubicBezTo>
                    <a:pt x="443" y="792"/>
                    <a:pt x="570" y="602"/>
                    <a:pt x="570" y="380"/>
                  </a:cubicBezTo>
                  <a:cubicBezTo>
                    <a:pt x="570" y="159"/>
                    <a:pt x="443"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1924;p23"/>
            <p:cNvSpPr/>
            <p:nvPr/>
          </p:nvSpPr>
          <p:spPr>
            <a:xfrm>
              <a:off x="5809450" y="3199528"/>
              <a:ext cx="19334" cy="26851"/>
            </a:xfrm>
            <a:custGeom>
              <a:avLst/>
              <a:gdLst/>
              <a:ahLst/>
              <a:cxnLst/>
              <a:rect l="l" t="t" r="r" b="b"/>
              <a:pathLst>
                <a:path w="571" h="793" extrusionOk="0">
                  <a:moveTo>
                    <a:pt x="285" y="1"/>
                  </a:moveTo>
                  <a:cubicBezTo>
                    <a:pt x="127" y="1"/>
                    <a:pt x="0" y="191"/>
                    <a:pt x="0" y="412"/>
                  </a:cubicBezTo>
                  <a:cubicBezTo>
                    <a:pt x="0" y="634"/>
                    <a:pt x="127" y="792"/>
                    <a:pt x="285" y="792"/>
                  </a:cubicBezTo>
                  <a:cubicBezTo>
                    <a:pt x="444" y="792"/>
                    <a:pt x="570" y="634"/>
                    <a:pt x="570" y="412"/>
                  </a:cubicBezTo>
                  <a:cubicBezTo>
                    <a:pt x="570"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1925;p23"/>
            <p:cNvSpPr/>
            <p:nvPr/>
          </p:nvSpPr>
          <p:spPr>
            <a:xfrm>
              <a:off x="5851267" y="3199528"/>
              <a:ext cx="19334" cy="26851"/>
            </a:xfrm>
            <a:custGeom>
              <a:avLst/>
              <a:gdLst/>
              <a:ahLst/>
              <a:cxnLst/>
              <a:rect l="l" t="t" r="r" b="b"/>
              <a:pathLst>
                <a:path w="571" h="793" extrusionOk="0">
                  <a:moveTo>
                    <a:pt x="285" y="1"/>
                  </a:moveTo>
                  <a:cubicBezTo>
                    <a:pt x="127" y="1"/>
                    <a:pt x="0" y="191"/>
                    <a:pt x="0" y="412"/>
                  </a:cubicBezTo>
                  <a:cubicBezTo>
                    <a:pt x="0" y="634"/>
                    <a:pt x="127" y="792"/>
                    <a:pt x="285" y="792"/>
                  </a:cubicBezTo>
                  <a:cubicBezTo>
                    <a:pt x="444" y="792"/>
                    <a:pt x="570" y="634"/>
                    <a:pt x="570" y="412"/>
                  </a:cubicBezTo>
                  <a:cubicBezTo>
                    <a:pt x="570"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1926;p23"/>
            <p:cNvSpPr/>
            <p:nvPr/>
          </p:nvSpPr>
          <p:spPr>
            <a:xfrm>
              <a:off x="5829800" y="3226345"/>
              <a:ext cx="20418" cy="27901"/>
            </a:xfrm>
            <a:custGeom>
              <a:avLst/>
              <a:gdLst/>
              <a:ahLst/>
              <a:cxnLst/>
              <a:rect l="l" t="t" r="r" b="b"/>
              <a:pathLst>
                <a:path w="603" h="824" extrusionOk="0">
                  <a:moveTo>
                    <a:pt x="286" y="0"/>
                  </a:moveTo>
                  <a:cubicBezTo>
                    <a:pt x="128" y="0"/>
                    <a:pt x="1" y="190"/>
                    <a:pt x="1" y="412"/>
                  </a:cubicBezTo>
                  <a:cubicBezTo>
                    <a:pt x="1" y="634"/>
                    <a:pt x="128" y="824"/>
                    <a:pt x="286" y="824"/>
                  </a:cubicBezTo>
                  <a:cubicBezTo>
                    <a:pt x="476" y="824"/>
                    <a:pt x="603" y="634"/>
                    <a:pt x="603" y="412"/>
                  </a:cubicBezTo>
                  <a:cubicBezTo>
                    <a:pt x="603"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1927;p23"/>
            <p:cNvSpPr/>
            <p:nvPr/>
          </p:nvSpPr>
          <p:spPr>
            <a:xfrm>
              <a:off x="5871651" y="3226345"/>
              <a:ext cx="19334" cy="23634"/>
            </a:xfrm>
            <a:custGeom>
              <a:avLst/>
              <a:gdLst/>
              <a:ahLst/>
              <a:cxnLst/>
              <a:rect l="l" t="t" r="r" b="b"/>
              <a:pathLst>
                <a:path w="571" h="698" extrusionOk="0">
                  <a:moveTo>
                    <a:pt x="285" y="0"/>
                  </a:moveTo>
                  <a:cubicBezTo>
                    <a:pt x="127" y="0"/>
                    <a:pt x="0" y="190"/>
                    <a:pt x="0" y="412"/>
                  </a:cubicBezTo>
                  <a:cubicBezTo>
                    <a:pt x="0" y="539"/>
                    <a:pt x="32" y="634"/>
                    <a:pt x="95" y="697"/>
                  </a:cubicBezTo>
                  <a:cubicBezTo>
                    <a:pt x="222" y="570"/>
                    <a:pt x="412" y="444"/>
                    <a:pt x="570" y="317"/>
                  </a:cubicBezTo>
                  <a:cubicBezTo>
                    <a:pt x="538" y="159"/>
                    <a:pt x="412"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1928;p23"/>
            <p:cNvSpPr/>
            <p:nvPr/>
          </p:nvSpPr>
          <p:spPr>
            <a:xfrm>
              <a:off x="5809450" y="3254212"/>
              <a:ext cx="19334" cy="26851"/>
            </a:xfrm>
            <a:custGeom>
              <a:avLst/>
              <a:gdLst/>
              <a:ahLst/>
              <a:cxnLst/>
              <a:rect l="l" t="t" r="r" b="b"/>
              <a:pathLst>
                <a:path w="571" h="793" extrusionOk="0">
                  <a:moveTo>
                    <a:pt x="285" y="1"/>
                  </a:moveTo>
                  <a:cubicBezTo>
                    <a:pt x="127" y="1"/>
                    <a:pt x="0" y="191"/>
                    <a:pt x="0" y="412"/>
                  </a:cubicBezTo>
                  <a:cubicBezTo>
                    <a:pt x="0" y="634"/>
                    <a:pt x="127" y="793"/>
                    <a:pt x="285" y="793"/>
                  </a:cubicBezTo>
                  <a:cubicBezTo>
                    <a:pt x="444" y="793"/>
                    <a:pt x="570" y="634"/>
                    <a:pt x="570" y="412"/>
                  </a:cubicBezTo>
                  <a:cubicBezTo>
                    <a:pt x="570"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1929;p23"/>
            <p:cNvSpPr/>
            <p:nvPr/>
          </p:nvSpPr>
          <p:spPr>
            <a:xfrm>
              <a:off x="5851267" y="3254212"/>
              <a:ext cx="16117" cy="21501"/>
            </a:xfrm>
            <a:custGeom>
              <a:avLst/>
              <a:gdLst/>
              <a:ahLst/>
              <a:cxnLst/>
              <a:rect l="l" t="t" r="r" b="b"/>
              <a:pathLst>
                <a:path w="476" h="635" extrusionOk="0">
                  <a:moveTo>
                    <a:pt x="285" y="1"/>
                  </a:moveTo>
                  <a:cubicBezTo>
                    <a:pt x="127" y="1"/>
                    <a:pt x="0" y="191"/>
                    <a:pt x="0" y="412"/>
                  </a:cubicBezTo>
                  <a:cubicBezTo>
                    <a:pt x="0" y="476"/>
                    <a:pt x="0" y="571"/>
                    <a:pt x="32" y="634"/>
                  </a:cubicBezTo>
                  <a:cubicBezTo>
                    <a:pt x="159" y="444"/>
                    <a:pt x="317" y="286"/>
                    <a:pt x="475" y="96"/>
                  </a:cubicBezTo>
                  <a:cubicBezTo>
                    <a:pt x="412" y="32"/>
                    <a:pt x="349"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1930;p23"/>
            <p:cNvSpPr/>
            <p:nvPr/>
          </p:nvSpPr>
          <p:spPr>
            <a:xfrm>
              <a:off x="5829800" y="3282113"/>
              <a:ext cx="16117" cy="18657"/>
            </a:xfrm>
            <a:custGeom>
              <a:avLst/>
              <a:gdLst/>
              <a:ahLst/>
              <a:cxnLst/>
              <a:rect l="l" t="t" r="r" b="b"/>
              <a:pathLst>
                <a:path w="476" h="551" extrusionOk="0">
                  <a:moveTo>
                    <a:pt x="286" y="0"/>
                  </a:moveTo>
                  <a:cubicBezTo>
                    <a:pt x="128" y="0"/>
                    <a:pt x="1" y="159"/>
                    <a:pt x="1" y="380"/>
                  </a:cubicBezTo>
                  <a:cubicBezTo>
                    <a:pt x="1" y="444"/>
                    <a:pt x="1" y="507"/>
                    <a:pt x="33" y="539"/>
                  </a:cubicBezTo>
                  <a:cubicBezTo>
                    <a:pt x="50" y="547"/>
                    <a:pt x="69" y="551"/>
                    <a:pt x="89" y="551"/>
                  </a:cubicBezTo>
                  <a:cubicBezTo>
                    <a:pt x="142" y="551"/>
                    <a:pt x="199" y="522"/>
                    <a:pt x="223" y="475"/>
                  </a:cubicBezTo>
                  <a:cubicBezTo>
                    <a:pt x="223" y="475"/>
                    <a:pt x="318" y="317"/>
                    <a:pt x="476" y="64"/>
                  </a:cubicBezTo>
                  <a:cubicBezTo>
                    <a:pt x="444" y="32"/>
                    <a:pt x="381"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1931;p23"/>
            <p:cNvSpPr/>
            <p:nvPr/>
          </p:nvSpPr>
          <p:spPr>
            <a:xfrm>
              <a:off x="5752599" y="2686956"/>
              <a:ext cx="15068" cy="19334"/>
            </a:xfrm>
            <a:custGeom>
              <a:avLst/>
              <a:gdLst/>
              <a:ahLst/>
              <a:cxnLst/>
              <a:rect l="l" t="t" r="r" b="b"/>
              <a:pathLst>
                <a:path w="445" h="571" extrusionOk="0">
                  <a:moveTo>
                    <a:pt x="412" y="1"/>
                  </a:moveTo>
                  <a:lnTo>
                    <a:pt x="96" y="128"/>
                  </a:lnTo>
                  <a:cubicBezTo>
                    <a:pt x="32" y="159"/>
                    <a:pt x="1" y="223"/>
                    <a:pt x="32" y="286"/>
                  </a:cubicBezTo>
                  <a:cubicBezTo>
                    <a:pt x="32" y="286"/>
                    <a:pt x="96" y="413"/>
                    <a:pt x="191" y="571"/>
                  </a:cubicBezTo>
                  <a:cubicBezTo>
                    <a:pt x="317" y="571"/>
                    <a:pt x="444" y="381"/>
                    <a:pt x="444" y="159"/>
                  </a:cubicBezTo>
                  <a:cubicBezTo>
                    <a:pt x="444" y="96"/>
                    <a:pt x="444" y="33"/>
                    <a:pt x="41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1932;p23"/>
            <p:cNvSpPr/>
            <p:nvPr/>
          </p:nvSpPr>
          <p:spPr>
            <a:xfrm>
              <a:off x="5790150" y="2679473"/>
              <a:ext cx="19334" cy="26817"/>
            </a:xfrm>
            <a:custGeom>
              <a:avLst/>
              <a:gdLst/>
              <a:ahLst/>
              <a:cxnLst/>
              <a:rect l="l" t="t" r="r" b="b"/>
              <a:pathLst>
                <a:path w="571" h="792" extrusionOk="0">
                  <a:moveTo>
                    <a:pt x="285" y="0"/>
                  </a:moveTo>
                  <a:cubicBezTo>
                    <a:pt x="127" y="0"/>
                    <a:pt x="0" y="159"/>
                    <a:pt x="0" y="380"/>
                  </a:cubicBezTo>
                  <a:cubicBezTo>
                    <a:pt x="0" y="602"/>
                    <a:pt x="127" y="792"/>
                    <a:pt x="285" y="792"/>
                  </a:cubicBezTo>
                  <a:cubicBezTo>
                    <a:pt x="444" y="792"/>
                    <a:pt x="570" y="602"/>
                    <a:pt x="570" y="380"/>
                  </a:cubicBezTo>
                  <a:cubicBezTo>
                    <a:pt x="570"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1933;p23"/>
            <p:cNvSpPr/>
            <p:nvPr/>
          </p:nvSpPr>
          <p:spPr>
            <a:xfrm>
              <a:off x="5768682" y="2706256"/>
              <a:ext cx="20418" cy="27935"/>
            </a:xfrm>
            <a:custGeom>
              <a:avLst/>
              <a:gdLst/>
              <a:ahLst/>
              <a:cxnLst/>
              <a:rect l="l" t="t" r="r" b="b"/>
              <a:pathLst>
                <a:path w="603" h="825" extrusionOk="0">
                  <a:moveTo>
                    <a:pt x="286" y="1"/>
                  </a:moveTo>
                  <a:cubicBezTo>
                    <a:pt x="128" y="1"/>
                    <a:pt x="1" y="191"/>
                    <a:pt x="1" y="413"/>
                  </a:cubicBezTo>
                  <a:cubicBezTo>
                    <a:pt x="1" y="634"/>
                    <a:pt x="128" y="824"/>
                    <a:pt x="286" y="824"/>
                  </a:cubicBezTo>
                  <a:cubicBezTo>
                    <a:pt x="444" y="824"/>
                    <a:pt x="571" y="634"/>
                    <a:pt x="571" y="413"/>
                  </a:cubicBezTo>
                  <a:cubicBezTo>
                    <a:pt x="603"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1934;p23"/>
            <p:cNvSpPr/>
            <p:nvPr/>
          </p:nvSpPr>
          <p:spPr>
            <a:xfrm>
              <a:off x="5790150" y="2734156"/>
              <a:ext cx="19334" cy="26851"/>
            </a:xfrm>
            <a:custGeom>
              <a:avLst/>
              <a:gdLst/>
              <a:ahLst/>
              <a:cxnLst/>
              <a:rect l="l" t="t" r="r" b="b"/>
              <a:pathLst>
                <a:path w="571" h="793" extrusionOk="0">
                  <a:moveTo>
                    <a:pt x="285" y="0"/>
                  </a:moveTo>
                  <a:cubicBezTo>
                    <a:pt x="127" y="0"/>
                    <a:pt x="0" y="159"/>
                    <a:pt x="0" y="380"/>
                  </a:cubicBezTo>
                  <a:cubicBezTo>
                    <a:pt x="0" y="602"/>
                    <a:pt x="127" y="792"/>
                    <a:pt x="285" y="792"/>
                  </a:cubicBezTo>
                  <a:cubicBezTo>
                    <a:pt x="444" y="792"/>
                    <a:pt x="570" y="602"/>
                    <a:pt x="570" y="380"/>
                  </a:cubicBezTo>
                  <a:cubicBezTo>
                    <a:pt x="570"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935;p23"/>
            <p:cNvSpPr/>
            <p:nvPr/>
          </p:nvSpPr>
          <p:spPr>
            <a:xfrm>
              <a:off x="5768682" y="3199528"/>
              <a:ext cx="20418" cy="26851"/>
            </a:xfrm>
            <a:custGeom>
              <a:avLst/>
              <a:gdLst/>
              <a:ahLst/>
              <a:cxnLst/>
              <a:rect l="l" t="t" r="r" b="b"/>
              <a:pathLst>
                <a:path w="603" h="793" extrusionOk="0">
                  <a:moveTo>
                    <a:pt x="286" y="1"/>
                  </a:moveTo>
                  <a:cubicBezTo>
                    <a:pt x="128" y="1"/>
                    <a:pt x="1" y="191"/>
                    <a:pt x="1" y="412"/>
                  </a:cubicBezTo>
                  <a:cubicBezTo>
                    <a:pt x="1" y="634"/>
                    <a:pt x="128" y="792"/>
                    <a:pt x="286" y="792"/>
                  </a:cubicBezTo>
                  <a:cubicBezTo>
                    <a:pt x="444" y="792"/>
                    <a:pt x="571" y="634"/>
                    <a:pt x="571" y="412"/>
                  </a:cubicBezTo>
                  <a:cubicBezTo>
                    <a:pt x="603"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936;p23"/>
            <p:cNvSpPr/>
            <p:nvPr/>
          </p:nvSpPr>
          <p:spPr>
            <a:xfrm>
              <a:off x="5757983" y="3232779"/>
              <a:ext cx="9684" cy="21467"/>
            </a:xfrm>
            <a:custGeom>
              <a:avLst/>
              <a:gdLst/>
              <a:ahLst/>
              <a:cxnLst/>
              <a:rect l="l" t="t" r="r" b="b"/>
              <a:pathLst>
                <a:path w="286" h="634" extrusionOk="0">
                  <a:moveTo>
                    <a:pt x="222" y="0"/>
                  </a:moveTo>
                  <a:cubicBezTo>
                    <a:pt x="158" y="222"/>
                    <a:pt x="63" y="475"/>
                    <a:pt x="0" y="634"/>
                  </a:cubicBezTo>
                  <a:cubicBezTo>
                    <a:pt x="158" y="634"/>
                    <a:pt x="285" y="444"/>
                    <a:pt x="285" y="222"/>
                  </a:cubicBezTo>
                  <a:cubicBezTo>
                    <a:pt x="285" y="127"/>
                    <a:pt x="253" y="64"/>
                    <a:pt x="22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937;p23"/>
            <p:cNvSpPr/>
            <p:nvPr/>
          </p:nvSpPr>
          <p:spPr>
            <a:xfrm>
              <a:off x="5790150" y="3226345"/>
              <a:ext cx="19334" cy="27901"/>
            </a:xfrm>
            <a:custGeom>
              <a:avLst/>
              <a:gdLst/>
              <a:ahLst/>
              <a:cxnLst/>
              <a:rect l="l" t="t" r="r" b="b"/>
              <a:pathLst>
                <a:path w="571" h="824" extrusionOk="0">
                  <a:moveTo>
                    <a:pt x="285" y="0"/>
                  </a:moveTo>
                  <a:cubicBezTo>
                    <a:pt x="127" y="0"/>
                    <a:pt x="0" y="190"/>
                    <a:pt x="0" y="412"/>
                  </a:cubicBezTo>
                  <a:cubicBezTo>
                    <a:pt x="0" y="634"/>
                    <a:pt x="127" y="824"/>
                    <a:pt x="285" y="824"/>
                  </a:cubicBezTo>
                  <a:cubicBezTo>
                    <a:pt x="444" y="824"/>
                    <a:pt x="570" y="634"/>
                    <a:pt x="570" y="412"/>
                  </a:cubicBezTo>
                  <a:cubicBezTo>
                    <a:pt x="570"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938;p23"/>
            <p:cNvSpPr/>
            <p:nvPr/>
          </p:nvSpPr>
          <p:spPr>
            <a:xfrm>
              <a:off x="5768682" y="3254212"/>
              <a:ext cx="20418" cy="25767"/>
            </a:xfrm>
            <a:custGeom>
              <a:avLst/>
              <a:gdLst/>
              <a:ahLst/>
              <a:cxnLst/>
              <a:rect l="l" t="t" r="r" b="b"/>
              <a:pathLst>
                <a:path w="603" h="761" extrusionOk="0">
                  <a:moveTo>
                    <a:pt x="286" y="1"/>
                  </a:moveTo>
                  <a:cubicBezTo>
                    <a:pt x="128" y="1"/>
                    <a:pt x="1" y="191"/>
                    <a:pt x="1" y="412"/>
                  </a:cubicBezTo>
                  <a:cubicBezTo>
                    <a:pt x="1" y="476"/>
                    <a:pt x="32" y="571"/>
                    <a:pt x="64" y="634"/>
                  </a:cubicBezTo>
                  <a:lnTo>
                    <a:pt x="413" y="761"/>
                  </a:lnTo>
                  <a:cubicBezTo>
                    <a:pt x="508" y="698"/>
                    <a:pt x="571" y="571"/>
                    <a:pt x="571" y="412"/>
                  </a:cubicBezTo>
                  <a:cubicBezTo>
                    <a:pt x="603"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939;p23"/>
            <p:cNvSpPr/>
            <p:nvPr/>
          </p:nvSpPr>
          <p:spPr>
            <a:xfrm>
              <a:off x="5793366" y="3282113"/>
              <a:ext cx="15034" cy="9684"/>
            </a:xfrm>
            <a:custGeom>
              <a:avLst/>
              <a:gdLst/>
              <a:ahLst/>
              <a:cxnLst/>
              <a:rect l="l" t="t" r="r" b="b"/>
              <a:pathLst>
                <a:path w="444" h="286" extrusionOk="0">
                  <a:moveTo>
                    <a:pt x="190" y="0"/>
                  </a:moveTo>
                  <a:cubicBezTo>
                    <a:pt x="95" y="0"/>
                    <a:pt x="32" y="32"/>
                    <a:pt x="0" y="95"/>
                  </a:cubicBezTo>
                  <a:lnTo>
                    <a:pt x="444" y="285"/>
                  </a:lnTo>
                  <a:cubicBezTo>
                    <a:pt x="412" y="95"/>
                    <a:pt x="317" y="0"/>
                    <a:pt x="19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940;p23"/>
            <p:cNvSpPr/>
            <p:nvPr/>
          </p:nvSpPr>
          <p:spPr>
            <a:xfrm>
              <a:off x="5645364" y="2816707"/>
              <a:ext cx="19334" cy="26851"/>
            </a:xfrm>
            <a:custGeom>
              <a:avLst/>
              <a:gdLst/>
              <a:ahLst/>
              <a:cxnLst/>
              <a:rect l="l" t="t" r="r" b="b"/>
              <a:pathLst>
                <a:path w="571" h="793" extrusionOk="0">
                  <a:moveTo>
                    <a:pt x="254" y="1"/>
                  </a:moveTo>
                  <a:cubicBezTo>
                    <a:pt x="96" y="33"/>
                    <a:pt x="1" y="191"/>
                    <a:pt x="1" y="381"/>
                  </a:cubicBezTo>
                  <a:cubicBezTo>
                    <a:pt x="1" y="603"/>
                    <a:pt x="128" y="793"/>
                    <a:pt x="286" y="793"/>
                  </a:cubicBezTo>
                  <a:cubicBezTo>
                    <a:pt x="444" y="793"/>
                    <a:pt x="571" y="603"/>
                    <a:pt x="571" y="381"/>
                  </a:cubicBezTo>
                  <a:cubicBezTo>
                    <a:pt x="571" y="223"/>
                    <a:pt x="508" y="96"/>
                    <a:pt x="413" y="33"/>
                  </a:cubicBezTo>
                  <a:cubicBezTo>
                    <a:pt x="349" y="1"/>
                    <a:pt x="286" y="1"/>
                    <a:pt x="25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941;p23"/>
            <p:cNvSpPr/>
            <p:nvPr/>
          </p:nvSpPr>
          <p:spPr>
            <a:xfrm>
              <a:off x="5687181" y="2819924"/>
              <a:ext cx="19368" cy="23634"/>
            </a:xfrm>
            <a:custGeom>
              <a:avLst/>
              <a:gdLst/>
              <a:ahLst/>
              <a:cxnLst/>
              <a:rect l="l" t="t" r="r" b="b"/>
              <a:pathLst>
                <a:path w="572" h="698" extrusionOk="0">
                  <a:moveTo>
                    <a:pt x="64" y="1"/>
                  </a:moveTo>
                  <a:cubicBezTo>
                    <a:pt x="33" y="96"/>
                    <a:pt x="1" y="191"/>
                    <a:pt x="1" y="286"/>
                  </a:cubicBezTo>
                  <a:cubicBezTo>
                    <a:pt x="1" y="508"/>
                    <a:pt x="128" y="698"/>
                    <a:pt x="286" y="698"/>
                  </a:cubicBezTo>
                  <a:cubicBezTo>
                    <a:pt x="444" y="698"/>
                    <a:pt x="571" y="508"/>
                    <a:pt x="571" y="286"/>
                  </a:cubicBezTo>
                  <a:cubicBezTo>
                    <a:pt x="571" y="191"/>
                    <a:pt x="539" y="64"/>
                    <a:pt x="476" y="1"/>
                  </a:cubicBezTo>
                  <a:cubicBezTo>
                    <a:pt x="392" y="1"/>
                    <a:pt x="307" y="15"/>
                    <a:pt x="213" y="15"/>
                  </a:cubicBezTo>
                  <a:cubicBezTo>
                    <a:pt x="166" y="15"/>
                    <a:pt x="117" y="11"/>
                    <a:pt x="6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942;p23"/>
            <p:cNvSpPr/>
            <p:nvPr/>
          </p:nvSpPr>
          <p:spPr>
            <a:xfrm>
              <a:off x="5665748" y="2843524"/>
              <a:ext cx="20418" cy="26851"/>
            </a:xfrm>
            <a:custGeom>
              <a:avLst/>
              <a:gdLst/>
              <a:ahLst/>
              <a:cxnLst/>
              <a:rect l="l" t="t" r="r" b="b"/>
              <a:pathLst>
                <a:path w="603" h="793" extrusionOk="0">
                  <a:moveTo>
                    <a:pt x="317" y="1"/>
                  </a:moveTo>
                  <a:cubicBezTo>
                    <a:pt x="127" y="1"/>
                    <a:pt x="1" y="191"/>
                    <a:pt x="1" y="412"/>
                  </a:cubicBezTo>
                  <a:cubicBezTo>
                    <a:pt x="1" y="634"/>
                    <a:pt x="127" y="792"/>
                    <a:pt x="317" y="792"/>
                  </a:cubicBezTo>
                  <a:cubicBezTo>
                    <a:pt x="476" y="792"/>
                    <a:pt x="602" y="634"/>
                    <a:pt x="602" y="412"/>
                  </a:cubicBezTo>
                  <a:cubicBezTo>
                    <a:pt x="602" y="191"/>
                    <a:pt x="476" y="1"/>
                    <a:pt x="31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943;p23"/>
            <p:cNvSpPr/>
            <p:nvPr/>
          </p:nvSpPr>
          <p:spPr>
            <a:xfrm>
              <a:off x="5707565" y="2843524"/>
              <a:ext cx="19334" cy="26851"/>
            </a:xfrm>
            <a:custGeom>
              <a:avLst/>
              <a:gdLst/>
              <a:ahLst/>
              <a:cxnLst/>
              <a:rect l="l" t="t" r="r" b="b"/>
              <a:pathLst>
                <a:path w="571" h="793" extrusionOk="0">
                  <a:moveTo>
                    <a:pt x="286" y="1"/>
                  </a:moveTo>
                  <a:cubicBezTo>
                    <a:pt x="127" y="1"/>
                    <a:pt x="1" y="191"/>
                    <a:pt x="1" y="412"/>
                  </a:cubicBezTo>
                  <a:cubicBezTo>
                    <a:pt x="1" y="634"/>
                    <a:pt x="127" y="792"/>
                    <a:pt x="286" y="792"/>
                  </a:cubicBezTo>
                  <a:cubicBezTo>
                    <a:pt x="444" y="792"/>
                    <a:pt x="571" y="634"/>
                    <a:pt x="571" y="412"/>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944;p23"/>
            <p:cNvSpPr/>
            <p:nvPr/>
          </p:nvSpPr>
          <p:spPr>
            <a:xfrm>
              <a:off x="5645364" y="2870341"/>
              <a:ext cx="19334" cy="27901"/>
            </a:xfrm>
            <a:custGeom>
              <a:avLst/>
              <a:gdLst/>
              <a:ahLst/>
              <a:cxnLst/>
              <a:rect l="l" t="t" r="r" b="b"/>
              <a:pathLst>
                <a:path w="571" h="824" extrusionOk="0">
                  <a:moveTo>
                    <a:pt x="286" y="0"/>
                  </a:moveTo>
                  <a:cubicBezTo>
                    <a:pt x="128" y="0"/>
                    <a:pt x="1" y="190"/>
                    <a:pt x="1" y="412"/>
                  </a:cubicBezTo>
                  <a:cubicBezTo>
                    <a:pt x="1" y="634"/>
                    <a:pt x="128" y="824"/>
                    <a:pt x="286" y="824"/>
                  </a:cubicBezTo>
                  <a:cubicBezTo>
                    <a:pt x="444" y="824"/>
                    <a:pt x="571" y="634"/>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945;p23"/>
            <p:cNvSpPr/>
            <p:nvPr/>
          </p:nvSpPr>
          <p:spPr>
            <a:xfrm>
              <a:off x="5687181" y="2870341"/>
              <a:ext cx="19368" cy="27901"/>
            </a:xfrm>
            <a:custGeom>
              <a:avLst/>
              <a:gdLst/>
              <a:ahLst/>
              <a:cxnLst/>
              <a:rect l="l" t="t" r="r" b="b"/>
              <a:pathLst>
                <a:path w="572" h="824" extrusionOk="0">
                  <a:moveTo>
                    <a:pt x="286" y="0"/>
                  </a:moveTo>
                  <a:cubicBezTo>
                    <a:pt x="128" y="0"/>
                    <a:pt x="1" y="190"/>
                    <a:pt x="1" y="412"/>
                  </a:cubicBezTo>
                  <a:cubicBezTo>
                    <a:pt x="1" y="634"/>
                    <a:pt x="128" y="824"/>
                    <a:pt x="286" y="824"/>
                  </a:cubicBezTo>
                  <a:cubicBezTo>
                    <a:pt x="444" y="824"/>
                    <a:pt x="571" y="634"/>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946;p23"/>
            <p:cNvSpPr/>
            <p:nvPr/>
          </p:nvSpPr>
          <p:spPr>
            <a:xfrm>
              <a:off x="5665748" y="2898208"/>
              <a:ext cx="20418" cy="26851"/>
            </a:xfrm>
            <a:custGeom>
              <a:avLst/>
              <a:gdLst/>
              <a:ahLst/>
              <a:cxnLst/>
              <a:rect l="l" t="t" r="r" b="b"/>
              <a:pathLst>
                <a:path w="603" h="793" extrusionOk="0">
                  <a:moveTo>
                    <a:pt x="317" y="1"/>
                  </a:moveTo>
                  <a:cubicBezTo>
                    <a:pt x="127" y="1"/>
                    <a:pt x="1" y="191"/>
                    <a:pt x="1" y="412"/>
                  </a:cubicBezTo>
                  <a:cubicBezTo>
                    <a:pt x="1" y="634"/>
                    <a:pt x="127" y="792"/>
                    <a:pt x="317" y="792"/>
                  </a:cubicBezTo>
                  <a:cubicBezTo>
                    <a:pt x="476" y="792"/>
                    <a:pt x="602" y="634"/>
                    <a:pt x="602" y="412"/>
                  </a:cubicBezTo>
                  <a:cubicBezTo>
                    <a:pt x="602" y="191"/>
                    <a:pt x="476" y="1"/>
                    <a:pt x="31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947;p23"/>
            <p:cNvSpPr/>
            <p:nvPr/>
          </p:nvSpPr>
          <p:spPr>
            <a:xfrm>
              <a:off x="5707565" y="2898208"/>
              <a:ext cx="19334" cy="26851"/>
            </a:xfrm>
            <a:custGeom>
              <a:avLst/>
              <a:gdLst/>
              <a:ahLst/>
              <a:cxnLst/>
              <a:rect l="l" t="t" r="r" b="b"/>
              <a:pathLst>
                <a:path w="571" h="793" extrusionOk="0">
                  <a:moveTo>
                    <a:pt x="286" y="1"/>
                  </a:moveTo>
                  <a:cubicBezTo>
                    <a:pt x="127" y="1"/>
                    <a:pt x="1" y="191"/>
                    <a:pt x="1" y="412"/>
                  </a:cubicBezTo>
                  <a:cubicBezTo>
                    <a:pt x="1" y="634"/>
                    <a:pt x="127" y="792"/>
                    <a:pt x="286" y="792"/>
                  </a:cubicBezTo>
                  <a:cubicBezTo>
                    <a:pt x="444" y="792"/>
                    <a:pt x="571" y="634"/>
                    <a:pt x="571" y="412"/>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948;p23"/>
            <p:cNvSpPr/>
            <p:nvPr/>
          </p:nvSpPr>
          <p:spPr>
            <a:xfrm>
              <a:off x="5647531" y="2925025"/>
              <a:ext cx="17167" cy="24684"/>
            </a:xfrm>
            <a:custGeom>
              <a:avLst/>
              <a:gdLst/>
              <a:ahLst/>
              <a:cxnLst/>
              <a:rect l="l" t="t" r="r" b="b"/>
              <a:pathLst>
                <a:path w="507" h="729" extrusionOk="0">
                  <a:moveTo>
                    <a:pt x="222" y="0"/>
                  </a:moveTo>
                  <a:cubicBezTo>
                    <a:pt x="127" y="0"/>
                    <a:pt x="32" y="95"/>
                    <a:pt x="0" y="190"/>
                  </a:cubicBezTo>
                  <a:cubicBezTo>
                    <a:pt x="159" y="349"/>
                    <a:pt x="285" y="539"/>
                    <a:pt x="412" y="729"/>
                  </a:cubicBezTo>
                  <a:cubicBezTo>
                    <a:pt x="475" y="634"/>
                    <a:pt x="507" y="539"/>
                    <a:pt x="507" y="412"/>
                  </a:cubicBezTo>
                  <a:cubicBezTo>
                    <a:pt x="507" y="190"/>
                    <a:pt x="380" y="0"/>
                    <a:pt x="22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949;p23"/>
            <p:cNvSpPr/>
            <p:nvPr/>
          </p:nvSpPr>
          <p:spPr>
            <a:xfrm>
              <a:off x="5687181" y="2925025"/>
              <a:ext cx="19368" cy="27901"/>
            </a:xfrm>
            <a:custGeom>
              <a:avLst/>
              <a:gdLst/>
              <a:ahLst/>
              <a:cxnLst/>
              <a:rect l="l" t="t" r="r" b="b"/>
              <a:pathLst>
                <a:path w="572" h="824" extrusionOk="0">
                  <a:moveTo>
                    <a:pt x="286" y="0"/>
                  </a:moveTo>
                  <a:cubicBezTo>
                    <a:pt x="128" y="0"/>
                    <a:pt x="1" y="190"/>
                    <a:pt x="1" y="412"/>
                  </a:cubicBezTo>
                  <a:cubicBezTo>
                    <a:pt x="1" y="634"/>
                    <a:pt x="128" y="824"/>
                    <a:pt x="286" y="824"/>
                  </a:cubicBezTo>
                  <a:cubicBezTo>
                    <a:pt x="444" y="824"/>
                    <a:pt x="571" y="634"/>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950;p23"/>
            <p:cNvSpPr/>
            <p:nvPr/>
          </p:nvSpPr>
          <p:spPr>
            <a:xfrm>
              <a:off x="5667881" y="2952892"/>
              <a:ext cx="18284" cy="27935"/>
            </a:xfrm>
            <a:custGeom>
              <a:avLst/>
              <a:gdLst/>
              <a:ahLst/>
              <a:cxnLst/>
              <a:rect l="l" t="t" r="r" b="b"/>
              <a:pathLst>
                <a:path w="540" h="825" extrusionOk="0">
                  <a:moveTo>
                    <a:pt x="254" y="1"/>
                  </a:moveTo>
                  <a:cubicBezTo>
                    <a:pt x="128" y="1"/>
                    <a:pt x="33" y="96"/>
                    <a:pt x="1" y="223"/>
                  </a:cubicBezTo>
                  <a:cubicBezTo>
                    <a:pt x="64" y="381"/>
                    <a:pt x="128" y="603"/>
                    <a:pt x="128" y="793"/>
                  </a:cubicBezTo>
                  <a:cubicBezTo>
                    <a:pt x="159" y="793"/>
                    <a:pt x="191" y="824"/>
                    <a:pt x="254" y="824"/>
                  </a:cubicBezTo>
                  <a:cubicBezTo>
                    <a:pt x="413" y="824"/>
                    <a:pt x="539" y="634"/>
                    <a:pt x="539" y="413"/>
                  </a:cubicBezTo>
                  <a:cubicBezTo>
                    <a:pt x="539" y="191"/>
                    <a:pt x="413" y="1"/>
                    <a:pt x="25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951;p23"/>
            <p:cNvSpPr/>
            <p:nvPr/>
          </p:nvSpPr>
          <p:spPr>
            <a:xfrm>
              <a:off x="5707565" y="2952892"/>
              <a:ext cx="19334" cy="27935"/>
            </a:xfrm>
            <a:custGeom>
              <a:avLst/>
              <a:gdLst/>
              <a:ahLst/>
              <a:cxnLst/>
              <a:rect l="l" t="t" r="r" b="b"/>
              <a:pathLst>
                <a:path w="571" h="825" extrusionOk="0">
                  <a:moveTo>
                    <a:pt x="286" y="1"/>
                  </a:moveTo>
                  <a:cubicBezTo>
                    <a:pt x="127" y="1"/>
                    <a:pt x="1" y="191"/>
                    <a:pt x="1" y="413"/>
                  </a:cubicBezTo>
                  <a:cubicBezTo>
                    <a:pt x="1" y="634"/>
                    <a:pt x="127" y="824"/>
                    <a:pt x="286" y="824"/>
                  </a:cubicBezTo>
                  <a:cubicBezTo>
                    <a:pt x="444" y="824"/>
                    <a:pt x="571" y="634"/>
                    <a:pt x="571" y="413"/>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952;p23"/>
            <p:cNvSpPr/>
            <p:nvPr/>
          </p:nvSpPr>
          <p:spPr>
            <a:xfrm>
              <a:off x="5687181" y="2980793"/>
              <a:ext cx="19368" cy="26817"/>
            </a:xfrm>
            <a:custGeom>
              <a:avLst/>
              <a:gdLst/>
              <a:ahLst/>
              <a:cxnLst/>
              <a:rect l="l" t="t" r="r" b="b"/>
              <a:pathLst>
                <a:path w="572" h="792" extrusionOk="0">
                  <a:moveTo>
                    <a:pt x="286" y="0"/>
                  </a:moveTo>
                  <a:cubicBezTo>
                    <a:pt x="128" y="0"/>
                    <a:pt x="1" y="159"/>
                    <a:pt x="1" y="380"/>
                  </a:cubicBezTo>
                  <a:cubicBezTo>
                    <a:pt x="1" y="602"/>
                    <a:pt x="128" y="792"/>
                    <a:pt x="286" y="792"/>
                  </a:cubicBezTo>
                  <a:cubicBezTo>
                    <a:pt x="444" y="792"/>
                    <a:pt x="571" y="602"/>
                    <a:pt x="571" y="380"/>
                  </a:cubicBezTo>
                  <a:cubicBezTo>
                    <a:pt x="571"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1953;p23"/>
            <p:cNvSpPr/>
            <p:nvPr/>
          </p:nvSpPr>
          <p:spPr>
            <a:xfrm>
              <a:off x="5665748" y="3007576"/>
              <a:ext cx="20418" cy="27935"/>
            </a:xfrm>
            <a:custGeom>
              <a:avLst/>
              <a:gdLst/>
              <a:ahLst/>
              <a:cxnLst/>
              <a:rect l="l" t="t" r="r" b="b"/>
              <a:pathLst>
                <a:path w="603" h="825" extrusionOk="0">
                  <a:moveTo>
                    <a:pt x="317" y="1"/>
                  </a:moveTo>
                  <a:cubicBezTo>
                    <a:pt x="127" y="1"/>
                    <a:pt x="1" y="191"/>
                    <a:pt x="1" y="413"/>
                  </a:cubicBezTo>
                  <a:cubicBezTo>
                    <a:pt x="1" y="634"/>
                    <a:pt x="127" y="824"/>
                    <a:pt x="317" y="824"/>
                  </a:cubicBezTo>
                  <a:cubicBezTo>
                    <a:pt x="476" y="824"/>
                    <a:pt x="602" y="634"/>
                    <a:pt x="602" y="413"/>
                  </a:cubicBezTo>
                  <a:cubicBezTo>
                    <a:pt x="602" y="191"/>
                    <a:pt x="476" y="1"/>
                    <a:pt x="31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1954;p23"/>
            <p:cNvSpPr/>
            <p:nvPr/>
          </p:nvSpPr>
          <p:spPr>
            <a:xfrm>
              <a:off x="5707565" y="3007576"/>
              <a:ext cx="19334" cy="27935"/>
            </a:xfrm>
            <a:custGeom>
              <a:avLst/>
              <a:gdLst/>
              <a:ahLst/>
              <a:cxnLst/>
              <a:rect l="l" t="t" r="r" b="b"/>
              <a:pathLst>
                <a:path w="571" h="825" extrusionOk="0">
                  <a:moveTo>
                    <a:pt x="286" y="1"/>
                  </a:moveTo>
                  <a:cubicBezTo>
                    <a:pt x="127" y="1"/>
                    <a:pt x="1" y="191"/>
                    <a:pt x="1" y="413"/>
                  </a:cubicBezTo>
                  <a:cubicBezTo>
                    <a:pt x="1" y="634"/>
                    <a:pt x="127" y="824"/>
                    <a:pt x="286" y="824"/>
                  </a:cubicBezTo>
                  <a:cubicBezTo>
                    <a:pt x="444" y="824"/>
                    <a:pt x="571" y="634"/>
                    <a:pt x="571" y="413"/>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1955;p23"/>
            <p:cNvSpPr/>
            <p:nvPr/>
          </p:nvSpPr>
          <p:spPr>
            <a:xfrm>
              <a:off x="5645364" y="3035477"/>
              <a:ext cx="19334" cy="26851"/>
            </a:xfrm>
            <a:custGeom>
              <a:avLst/>
              <a:gdLst/>
              <a:ahLst/>
              <a:cxnLst/>
              <a:rect l="l" t="t" r="r" b="b"/>
              <a:pathLst>
                <a:path w="571" h="793" extrusionOk="0">
                  <a:moveTo>
                    <a:pt x="286" y="0"/>
                  </a:moveTo>
                  <a:cubicBezTo>
                    <a:pt x="128" y="0"/>
                    <a:pt x="1" y="159"/>
                    <a:pt x="1" y="380"/>
                  </a:cubicBezTo>
                  <a:cubicBezTo>
                    <a:pt x="1" y="634"/>
                    <a:pt x="128" y="792"/>
                    <a:pt x="286" y="792"/>
                  </a:cubicBezTo>
                  <a:cubicBezTo>
                    <a:pt x="444" y="792"/>
                    <a:pt x="571" y="602"/>
                    <a:pt x="571" y="380"/>
                  </a:cubicBezTo>
                  <a:cubicBezTo>
                    <a:pt x="571"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1956;p23"/>
            <p:cNvSpPr/>
            <p:nvPr/>
          </p:nvSpPr>
          <p:spPr>
            <a:xfrm>
              <a:off x="5687181" y="3035477"/>
              <a:ext cx="19368" cy="26851"/>
            </a:xfrm>
            <a:custGeom>
              <a:avLst/>
              <a:gdLst/>
              <a:ahLst/>
              <a:cxnLst/>
              <a:rect l="l" t="t" r="r" b="b"/>
              <a:pathLst>
                <a:path w="572" h="793" extrusionOk="0">
                  <a:moveTo>
                    <a:pt x="286" y="0"/>
                  </a:moveTo>
                  <a:cubicBezTo>
                    <a:pt x="128" y="0"/>
                    <a:pt x="1" y="159"/>
                    <a:pt x="1" y="380"/>
                  </a:cubicBezTo>
                  <a:cubicBezTo>
                    <a:pt x="1" y="602"/>
                    <a:pt x="128" y="792"/>
                    <a:pt x="286" y="792"/>
                  </a:cubicBezTo>
                  <a:cubicBezTo>
                    <a:pt x="444" y="792"/>
                    <a:pt x="571" y="602"/>
                    <a:pt x="571" y="380"/>
                  </a:cubicBezTo>
                  <a:cubicBezTo>
                    <a:pt x="571"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1957;p23"/>
            <p:cNvSpPr/>
            <p:nvPr/>
          </p:nvSpPr>
          <p:spPr>
            <a:xfrm>
              <a:off x="5665748" y="3062294"/>
              <a:ext cx="20418" cy="27901"/>
            </a:xfrm>
            <a:custGeom>
              <a:avLst/>
              <a:gdLst/>
              <a:ahLst/>
              <a:cxnLst/>
              <a:rect l="l" t="t" r="r" b="b"/>
              <a:pathLst>
                <a:path w="603" h="824" extrusionOk="0">
                  <a:moveTo>
                    <a:pt x="317" y="0"/>
                  </a:moveTo>
                  <a:cubicBezTo>
                    <a:pt x="127" y="0"/>
                    <a:pt x="1" y="190"/>
                    <a:pt x="1" y="412"/>
                  </a:cubicBezTo>
                  <a:cubicBezTo>
                    <a:pt x="1" y="633"/>
                    <a:pt x="127" y="823"/>
                    <a:pt x="317" y="823"/>
                  </a:cubicBezTo>
                  <a:cubicBezTo>
                    <a:pt x="476" y="823"/>
                    <a:pt x="602" y="633"/>
                    <a:pt x="602" y="412"/>
                  </a:cubicBezTo>
                  <a:cubicBezTo>
                    <a:pt x="602" y="190"/>
                    <a:pt x="476" y="0"/>
                    <a:pt x="31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1958;p23"/>
            <p:cNvSpPr/>
            <p:nvPr/>
          </p:nvSpPr>
          <p:spPr>
            <a:xfrm>
              <a:off x="5707565" y="3062294"/>
              <a:ext cx="19334" cy="27901"/>
            </a:xfrm>
            <a:custGeom>
              <a:avLst/>
              <a:gdLst/>
              <a:ahLst/>
              <a:cxnLst/>
              <a:rect l="l" t="t" r="r" b="b"/>
              <a:pathLst>
                <a:path w="571" h="824" extrusionOk="0">
                  <a:moveTo>
                    <a:pt x="286" y="0"/>
                  </a:moveTo>
                  <a:cubicBezTo>
                    <a:pt x="127" y="0"/>
                    <a:pt x="1" y="190"/>
                    <a:pt x="1" y="412"/>
                  </a:cubicBezTo>
                  <a:cubicBezTo>
                    <a:pt x="1" y="633"/>
                    <a:pt x="127" y="823"/>
                    <a:pt x="286" y="823"/>
                  </a:cubicBezTo>
                  <a:cubicBezTo>
                    <a:pt x="444" y="823"/>
                    <a:pt x="571" y="633"/>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1959;p23"/>
            <p:cNvSpPr/>
            <p:nvPr/>
          </p:nvSpPr>
          <p:spPr>
            <a:xfrm>
              <a:off x="5645364" y="3090160"/>
              <a:ext cx="19334" cy="26851"/>
            </a:xfrm>
            <a:custGeom>
              <a:avLst/>
              <a:gdLst/>
              <a:ahLst/>
              <a:cxnLst/>
              <a:rect l="l" t="t" r="r" b="b"/>
              <a:pathLst>
                <a:path w="571" h="793" extrusionOk="0">
                  <a:moveTo>
                    <a:pt x="286" y="0"/>
                  </a:moveTo>
                  <a:cubicBezTo>
                    <a:pt x="128" y="0"/>
                    <a:pt x="1" y="159"/>
                    <a:pt x="1" y="380"/>
                  </a:cubicBezTo>
                  <a:cubicBezTo>
                    <a:pt x="1" y="634"/>
                    <a:pt x="128" y="792"/>
                    <a:pt x="286" y="792"/>
                  </a:cubicBezTo>
                  <a:cubicBezTo>
                    <a:pt x="444" y="792"/>
                    <a:pt x="571" y="602"/>
                    <a:pt x="571" y="380"/>
                  </a:cubicBezTo>
                  <a:cubicBezTo>
                    <a:pt x="571"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1960;p23"/>
            <p:cNvSpPr/>
            <p:nvPr/>
          </p:nvSpPr>
          <p:spPr>
            <a:xfrm>
              <a:off x="5687181" y="3090160"/>
              <a:ext cx="19368" cy="26851"/>
            </a:xfrm>
            <a:custGeom>
              <a:avLst/>
              <a:gdLst/>
              <a:ahLst/>
              <a:cxnLst/>
              <a:rect l="l" t="t" r="r" b="b"/>
              <a:pathLst>
                <a:path w="572" h="793" extrusionOk="0">
                  <a:moveTo>
                    <a:pt x="286" y="0"/>
                  </a:moveTo>
                  <a:cubicBezTo>
                    <a:pt x="128" y="0"/>
                    <a:pt x="1" y="159"/>
                    <a:pt x="1" y="380"/>
                  </a:cubicBezTo>
                  <a:cubicBezTo>
                    <a:pt x="1" y="602"/>
                    <a:pt x="128" y="792"/>
                    <a:pt x="286" y="792"/>
                  </a:cubicBezTo>
                  <a:cubicBezTo>
                    <a:pt x="444" y="792"/>
                    <a:pt x="571" y="602"/>
                    <a:pt x="571" y="380"/>
                  </a:cubicBezTo>
                  <a:cubicBezTo>
                    <a:pt x="571"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1961;p23"/>
            <p:cNvSpPr/>
            <p:nvPr/>
          </p:nvSpPr>
          <p:spPr>
            <a:xfrm>
              <a:off x="5665748" y="3116978"/>
              <a:ext cx="20418" cy="23600"/>
            </a:xfrm>
            <a:custGeom>
              <a:avLst/>
              <a:gdLst/>
              <a:ahLst/>
              <a:cxnLst/>
              <a:rect l="l" t="t" r="r" b="b"/>
              <a:pathLst>
                <a:path w="603" h="697" extrusionOk="0">
                  <a:moveTo>
                    <a:pt x="317" y="0"/>
                  </a:moveTo>
                  <a:cubicBezTo>
                    <a:pt x="127" y="0"/>
                    <a:pt x="1" y="190"/>
                    <a:pt x="1" y="412"/>
                  </a:cubicBezTo>
                  <a:cubicBezTo>
                    <a:pt x="1" y="539"/>
                    <a:pt x="32" y="634"/>
                    <a:pt x="96" y="697"/>
                  </a:cubicBezTo>
                  <a:cubicBezTo>
                    <a:pt x="222" y="697"/>
                    <a:pt x="381" y="665"/>
                    <a:pt x="539" y="665"/>
                  </a:cubicBezTo>
                  <a:cubicBezTo>
                    <a:pt x="571" y="602"/>
                    <a:pt x="602" y="507"/>
                    <a:pt x="602" y="412"/>
                  </a:cubicBezTo>
                  <a:cubicBezTo>
                    <a:pt x="602" y="190"/>
                    <a:pt x="476" y="0"/>
                    <a:pt x="31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1962;p23"/>
            <p:cNvSpPr/>
            <p:nvPr/>
          </p:nvSpPr>
          <p:spPr>
            <a:xfrm>
              <a:off x="5707565" y="3116978"/>
              <a:ext cx="20418" cy="25767"/>
            </a:xfrm>
            <a:custGeom>
              <a:avLst/>
              <a:gdLst/>
              <a:ahLst/>
              <a:cxnLst/>
              <a:rect l="l" t="t" r="r" b="b"/>
              <a:pathLst>
                <a:path w="603" h="761" extrusionOk="0">
                  <a:moveTo>
                    <a:pt x="286" y="0"/>
                  </a:moveTo>
                  <a:cubicBezTo>
                    <a:pt x="127" y="0"/>
                    <a:pt x="1" y="190"/>
                    <a:pt x="1" y="412"/>
                  </a:cubicBezTo>
                  <a:cubicBezTo>
                    <a:pt x="1" y="539"/>
                    <a:pt x="32" y="634"/>
                    <a:pt x="96" y="697"/>
                  </a:cubicBezTo>
                  <a:cubicBezTo>
                    <a:pt x="222" y="729"/>
                    <a:pt x="317" y="729"/>
                    <a:pt x="444" y="760"/>
                  </a:cubicBezTo>
                  <a:cubicBezTo>
                    <a:pt x="539" y="697"/>
                    <a:pt x="602" y="570"/>
                    <a:pt x="602"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1963;p23"/>
            <p:cNvSpPr/>
            <p:nvPr/>
          </p:nvSpPr>
          <p:spPr>
            <a:xfrm>
              <a:off x="5632497" y="2812441"/>
              <a:ext cx="8634" cy="3251"/>
            </a:xfrm>
            <a:custGeom>
              <a:avLst/>
              <a:gdLst/>
              <a:ahLst/>
              <a:cxnLst/>
              <a:rect l="l" t="t" r="r" b="b"/>
              <a:pathLst>
                <a:path w="255" h="96" extrusionOk="0">
                  <a:moveTo>
                    <a:pt x="159" y="0"/>
                  </a:moveTo>
                  <a:cubicBezTo>
                    <a:pt x="96" y="0"/>
                    <a:pt x="33" y="32"/>
                    <a:pt x="1" y="64"/>
                  </a:cubicBezTo>
                  <a:cubicBezTo>
                    <a:pt x="33" y="95"/>
                    <a:pt x="64" y="95"/>
                    <a:pt x="96" y="95"/>
                  </a:cubicBezTo>
                  <a:cubicBezTo>
                    <a:pt x="159" y="95"/>
                    <a:pt x="223" y="64"/>
                    <a:pt x="254" y="32"/>
                  </a:cubicBezTo>
                  <a:cubicBezTo>
                    <a:pt x="191" y="0"/>
                    <a:pt x="159" y="0"/>
                    <a:pt x="15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1964;p23"/>
            <p:cNvSpPr/>
            <p:nvPr/>
          </p:nvSpPr>
          <p:spPr>
            <a:xfrm>
              <a:off x="5622847" y="2836007"/>
              <a:ext cx="1117" cy="1117"/>
            </a:xfrm>
            <a:custGeom>
              <a:avLst/>
              <a:gdLst/>
              <a:ahLst/>
              <a:cxnLst/>
              <a:rect l="l" t="t" r="r" b="b"/>
              <a:pathLst>
                <a:path w="33" h="33" extrusionOk="0">
                  <a:moveTo>
                    <a:pt x="1" y="33"/>
                  </a:moveTo>
                  <a:cubicBezTo>
                    <a:pt x="1" y="33"/>
                    <a:pt x="33" y="1"/>
                    <a:pt x="3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1965;p23"/>
            <p:cNvSpPr/>
            <p:nvPr/>
          </p:nvSpPr>
          <p:spPr>
            <a:xfrm>
              <a:off x="5626064" y="2843524"/>
              <a:ext cx="19334" cy="26851"/>
            </a:xfrm>
            <a:custGeom>
              <a:avLst/>
              <a:gdLst/>
              <a:ahLst/>
              <a:cxnLst/>
              <a:rect l="l" t="t" r="r" b="b"/>
              <a:pathLst>
                <a:path w="571" h="793" extrusionOk="0">
                  <a:moveTo>
                    <a:pt x="286" y="1"/>
                  </a:moveTo>
                  <a:cubicBezTo>
                    <a:pt x="128" y="1"/>
                    <a:pt x="1" y="191"/>
                    <a:pt x="1" y="412"/>
                  </a:cubicBezTo>
                  <a:cubicBezTo>
                    <a:pt x="1" y="634"/>
                    <a:pt x="128" y="792"/>
                    <a:pt x="286" y="792"/>
                  </a:cubicBezTo>
                  <a:cubicBezTo>
                    <a:pt x="444" y="792"/>
                    <a:pt x="571" y="634"/>
                    <a:pt x="571" y="412"/>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1966;p23"/>
            <p:cNvSpPr/>
            <p:nvPr/>
          </p:nvSpPr>
          <p:spPr>
            <a:xfrm>
              <a:off x="5604631" y="2870341"/>
              <a:ext cx="20418" cy="27901"/>
            </a:xfrm>
            <a:custGeom>
              <a:avLst/>
              <a:gdLst/>
              <a:ahLst/>
              <a:cxnLst/>
              <a:rect l="l" t="t" r="r" b="b"/>
              <a:pathLst>
                <a:path w="603" h="824" extrusionOk="0">
                  <a:moveTo>
                    <a:pt x="317" y="0"/>
                  </a:moveTo>
                  <a:cubicBezTo>
                    <a:pt x="127" y="0"/>
                    <a:pt x="0" y="190"/>
                    <a:pt x="0" y="412"/>
                  </a:cubicBezTo>
                  <a:cubicBezTo>
                    <a:pt x="0" y="634"/>
                    <a:pt x="159" y="824"/>
                    <a:pt x="317" y="824"/>
                  </a:cubicBezTo>
                  <a:cubicBezTo>
                    <a:pt x="475" y="824"/>
                    <a:pt x="602" y="634"/>
                    <a:pt x="602" y="412"/>
                  </a:cubicBezTo>
                  <a:cubicBezTo>
                    <a:pt x="602" y="190"/>
                    <a:pt x="475" y="0"/>
                    <a:pt x="31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1967;p23"/>
            <p:cNvSpPr/>
            <p:nvPr/>
          </p:nvSpPr>
          <p:spPr>
            <a:xfrm>
              <a:off x="5626064" y="2898208"/>
              <a:ext cx="19334" cy="25767"/>
            </a:xfrm>
            <a:custGeom>
              <a:avLst/>
              <a:gdLst/>
              <a:ahLst/>
              <a:cxnLst/>
              <a:rect l="l" t="t" r="r" b="b"/>
              <a:pathLst>
                <a:path w="571" h="761" extrusionOk="0">
                  <a:moveTo>
                    <a:pt x="286" y="1"/>
                  </a:moveTo>
                  <a:cubicBezTo>
                    <a:pt x="128" y="1"/>
                    <a:pt x="1" y="191"/>
                    <a:pt x="1" y="412"/>
                  </a:cubicBezTo>
                  <a:cubicBezTo>
                    <a:pt x="1" y="412"/>
                    <a:pt x="1" y="444"/>
                    <a:pt x="1" y="444"/>
                  </a:cubicBezTo>
                  <a:cubicBezTo>
                    <a:pt x="128" y="539"/>
                    <a:pt x="254" y="666"/>
                    <a:pt x="381" y="761"/>
                  </a:cubicBezTo>
                  <a:cubicBezTo>
                    <a:pt x="508" y="697"/>
                    <a:pt x="571" y="571"/>
                    <a:pt x="571" y="412"/>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1968;p23"/>
            <p:cNvSpPr/>
            <p:nvPr/>
          </p:nvSpPr>
          <p:spPr>
            <a:xfrm>
              <a:off x="5607847" y="3047260"/>
              <a:ext cx="17201" cy="15068"/>
            </a:xfrm>
            <a:custGeom>
              <a:avLst/>
              <a:gdLst/>
              <a:ahLst/>
              <a:cxnLst/>
              <a:rect l="l" t="t" r="r" b="b"/>
              <a:pathLst>
                <a:path w="508" h="445" extrusionOk="0">
                  <a:moveTo>
                    <a:pt x="507" y="1"/>
                  </a:moveTo>
                  <a:cubicBezTo>
                    <a:pt x="285" y="159"/>
                    <a:pt x="127" y="254"/>
                    <a:pt x="0" y="317"/>
                  </a:cubicBezTo>
                  <a:cubicBezTo>
                    <a:pt x="64" y="412"/>
                    <a:pt x="127" y="444"/>
                    <a:pt x="222" y="444"/>
                  </a:cubicBezTo>
                  <a:cubicBezTo>
                    <a:pt x="380" y="444"/>
                    <a:pt x="507" y="254"/>
                    <a:pt x="507" y="32"/>
                  </a:cubicBezTo>
                  <a:cubicBezTo>
                    <a:pt x="507" y="32"/>
                    <a:pt x="507" y="1"/>
                    <a:pt x="50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1969;p23"/>
            <p:cNvSpPr/>
            <p:nvPr/>
          </p:nvSpPr>
          <p:spPr>
            <a:xfrm>
              <a:off x="5600330" y="3065510"/>
              <a:ext cx="3251" cy="10734"/>
            </a:xfrm>
            <a:custGeom>
              <a:avLst/>
              <a:gdLst/>
              <a:ahLst/>
              <a:cxnLst/>
              <a:rect l="l" t="t" r="r" b="b"/>
              <a:pathLst>
                <a:path w="96" h="317" extrusionOk="0">
                  <a:moveTo>
                    <a:pt x="1" y="0"/>
                  </a:moveTo>
                  <a:cubicBezTo>
                    <a:pt x="1" y="32"/>
                    <a:pt x="1" y="32"/>
                    <a:pt x="1" y="63"/>
                  </a:cubicBezTo>
                  <a:lnTo>
                    <a:pt x="96" y="317"/>
                  </a:lnTo>
                  <a:cubicBezTo>
                    <a:pt x="96" y="190"/>
                    <a:pt x="64" y="63"/>
                    <a:pt x="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1970;p23"/>
            <p:cNvSpPr/>
            <p:nvPr/>
          </p:nvSpPr>
          <p:spPr>
            <a:xfrm>
              <a:off x="5626064" y="3062294"/>
              <a:ext cx="19334" cy="27901"/>
            </a:xfrm>
            <a:custGeom>
              <a:avLst/>
              <a:gdLst/>
              <a:ahLst/>
              <a:cxnLst/>
              <a:rect l="l" t="t" r="r" b="b"/>
              <a:pathLst>
                <a:path w="571" h="824" extrusionOk="0">
                  <a:moveTo>
                    <a:pt x="286" y="0"/>
                  </a:moveTo>
                  <a:cubicBezTo>
                    <a:pt x="128" y="0"/>
                    <a:pt x="1" y="190"/>
                    <a:pt x="1" y="412"/>
                  </a:cubicBezTo>
                  <a:cubicBezTo>
                    <a:pt x="1" y="633"/>
                    <a:pt x="128" y="823"/>
                    <a:pt x="286" y="823"/>
                  </a:cubicBezTo>
                  <a:cubicBezTo>
                    <a:pt x="444" y="823"/>
                    <a:pt x="571" y="633"/>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1971;p23"/>
            <p:cNvSpPr/>
            <p:nvPr/>
          </p:nvSpPr>
          <p:spPr>
            <a:xfrm>
              <a:off x="5609980" y="3090160"/>
              <a:ext cx="15068" cy="25767"/>
            </a:xfrm>
            <a:custGeom>
              <a:avLst/>
              <a:gdLst/>
              <a:ahLst/>
              <a:cxnLst/>
              <a:rect l="l" t="t" r="r" b="b"/>
              <a:pathLst>
                <a:path w="445" h="761" extrusionOk="0">
                  <a:moveTo>
                    <a:pt x="159" y="0"/>
                  </a:moveTo>
                  <a:cubicBezTo>
                    <a:pt x="96" y="0"/>
                    <a:pt x="32" y="0"/>
                    <a:pt x="1" y="32"/>
                  </a:cubicBezTo>
                  <a:lnTo>
                    <a:pt x="286" y="761"/>
                  </a:lnTo>
                  <a:cubicBezTo>
                    <a:pt x="381" y="666"/>
                    <a:pt x="444" y="539"/>
                    <a:pt x="444" y="412"/>
                  </a:cubicBezTo>
                  <a:cubicBezTo>
                    <a:pt x="444" y="159"/>
                    <a:pt x="317" y="0"/>
                    <a:pt x="15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1972;p23"/>
            <p:cNvSpPr/>
            <p:nvPr/>
          </p:nvSpPr>
          <p:spPr>
            <a:xfrm>
              <a:off x="5626064" y="3116978"/>
              <a:ext cx="19334" cy="27901"/>
            </a:xfrm>
            <a:custGeom>
              <a:avLst/>
              <a:gdLst/>
              <a:ahLst/>
              <a:cxnLst/>
              <a:rect l="l" t="t" r="r" b="b"/>
              <a:pathLst>
                <a:path w="571" h="824" extrusionOk="0">
                  <a:moveTo>
                    <a:pt x="286" y="0"/>
                  </a:moveTo>
                  <a:cubicBezTo>
                    <a:pt x="128" y="0"/>
                    <a:pt x="1" y="190"/>
                    <a:pt x="1" y="380"/>
                  </a:cubicBezTo>
                  <a:lnTo>
                    <a:pt x="159" y="760"/>
                  </a:lnTo>
                  <a:cubicBezTo>
                    <a:pt x="191" y="792"/>
                    <a:pt x="223" y="824"/>
                    <a:pt x="286" y="824"/>
                  </a:cubicBezTo>
                  <a:cubicBezTo>
                    <a:pt x="444" y="824"/>
                    <a:pt x="571" y="634"/>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1973;p23"/>
            <p:cNvSpPr/>
            <p:nvPr/>
          </p:nvSpPr>
          <p:spPr>
            <a:xfrm>
              <a:off x="6055002" y="2760974"/>
              <a:ext cx="19334" cy="27901"/>
            </a:xfrm>
            <a:custGeom>
              <a:avLst/>
              <a:gdLst/>
              <a:ahLst/>
              <a:cxnLst/>
              <a:rect l="l" t="t" r="r" b="b"/>
              <a:pathLst>
                <a:path w="571" h="824" extrusionOk="0">
                  <a:moveTo>
                    <a:pt x="285" y="0"/>
                  </a:moveTo>
                  <a:cubicBezTo>
                    <a:pt x="127" y="0"/>
                    <a:pt x="0" y="190"/>
                    <a:pt x="0" y="412"/>
                  </a:cubicBezTo>
                  <a:cubicBezTo>
                    <a:pt x="0" y="633"/>
                    <a:pt x="127" y="823"/>
                    <a:pt x="285" y="823"/>
                  </a:cubicBezTo>
                  <a:cubicBezTo>
                    <a:pt x="444" y="823"/>
                    <a:pt x="571" y="633"/>
                    <a:pt x="571" y="412"/>
                  </a:cubicBezTo>
                  <a:cubicBezTo>
                    <a:pt x="571"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1974;p23"/>
            <p:cNvSpPr/>
            <p:nvPr/>
          </p:nvSpPr>
          <p:spPr>
            <a:xfrm>
              <a:off x="6075386" y="2788840"/>
              <a:ext cx="19334" cy="26851"/>
            </a:xfrm>
            <a:custGeom>
              <a:avLst/>
              <a:gdLst/>
              <a:ahLst/>
              <a:cxnLst/>
              <a:rect l="l" t="t" r="r" b="b"/>
              <a:pathLst>
                <a:path w="571" h="793" extrusionOk="0">
                  <a:moveTo>
                    <a:pt x="254" y="0"/>
                  </a:moveTo>
                  <a:cubicBezTo>
                    <a:pt x="127" y="32"/>
                    <a:pt x="0" y="191"/>
                    <a:pt x="0" y="412"/>
                  </a:cubicBezTo>
                  <a:cubicBezTo>
                    <a:pt x="0" y="634"/>
                    <a:pt x="159" y="792"/>
                    <a:pt x="317" y="792"/>
                  </a:cubicBezTo>
                  <a:cubicBezTo>
                    <a:pt x="444" y="792"/>
                    <a:pt x="539" y="666"/>
                    <a:pt x="570" y="507"/>
                  </a:cubicBezTo>
                  <a:cubicBezTo>
                    <a:pt x="570" y="507"/>
                    <a:pt x="539" y="476"/>
                    <a:pt x="539" y="476"/>
                  </a:cubicBezTo>
                  <a:cubicBezTo>
                    <a:pt x="412" y="349"/>
                    <a:pt x="317" y="191"/>
                    <a:pt x="25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1975;p23"/>
            <p:cNvSpPr/>
            <p:nvPr/>
          </p:nvSpPr>
          <p:spPr>
            <a:xfrm>
              <a:off x="6055002" y="2815657"/>
              <a:ext cx="19334" cy="27901"/>
            </a:xfrm>
            <a:custGeom>
              <a:avLst/>
              <a:gdLst/>
              <a:ahLst/>
              <a:cxnLst/>
              <a:rect l="l" t="t" r="r" b="b"/>
              <a:pathLst>
                <a:path w="571" h="824" extrusionOk="0">
                  <a:moveTo>
                    <a:pt x="285" y="0"/>
                  </a:moveTo>
                  <a:cubicBezTo>
                    <a:pt x="127" y="0"/>
                    <a:pt x="0" y="190"/>
                    <a:pt x="0" y="412"/>
                  </a:cubicBezTo>
                  <a:cubicBezTo>
                    <a:pt x="0" y="634"/>
                    <a:pt x="127" y="824"/>
                    <a:pt x="285" y="824"/>
                  </a:cubicBezTo>
                  <a:cubicBezTo>
                    <a:pt x="444" y="824"/>
                    <a:pt x="571" y="634"/>
                    <a:pt x="571" y="412"/>
                  </a:cubicBezTo>
                  <a:cubicBezTo>
                    <a:pt x="571"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1976;p23"/>
            <p:cNvSpPr/>
            <p:nvPr/>
          </p:nvSpPr>
          <p:spPr>
            <a:xfrm>
              <a:off x="6096820" y="2815657"/>
              <a:ext cx="19334" cy="27901"/>
            </a:xfrm>
            <a:custGeom>
              <a:avLst/>
              <a:gdLst/>
              <a:ahLst/>
              <a:cxnLst/>
              <a:rect l="l" t="t" r="r" b="b"/>
              <a:pathLst>
                <a:path w="571" h="824" extrusionOk="0">
                  <a:moveTo>
                    <a:pt x="286" y="0"/>
                  </a:moveTo>
                  <a:cubicBezTo>
                    <a:pt x="127" y="0"/>
                    <a:pt x="1" y="190"/>
                    <a:pt x="1" y="412"/>
                  </a:cubicBezTo>
                  <a:cubicBezTo>
                    <a:pt x="1" y="634"/>
                    <a:pt x="127" y="824"/>
                    <a:pt x="286" y="824"/>
                  </a:cubicBezTo>
                  <a:cubicBezTo>
                    <a:pt x="444" y="824"/>
                    <a:pt x="571" y="634"/>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1977;p23"/>
            <p:cNvSpPr/>
            <p:nvPr/>
          </p:nvSpPr>
          <p:spPr>
            <a:xfrm>
              <a:off x="6076436" y="2843524"/>
              <a:ext cx="19334" cy="26851"/>
            </a:xfrm>
            <a:custGeom>
              <a:avLst/>
              <a:gdLst/>
              <a:ahLst/>
              <a:cxnLst/>
              <a:rect l="l" t="t" r="r" b="b"/>
              <a:pathLst>
                <a:path w="571" h="793" extrusionOk="0">
                  <a:moveTo>
                    <a:pt x="286" y="1"/>
                  </a:moveTo>
                  <a:cubicBezTo>
                    <a:pt x="128" y="1"/>
                    <a:pt x="1" y="191"/>
                    <a:pt x="1" y="412"/>
                  </a:cubicBezTo>
                  <a:cubicBezTo>
                    <a:pt x="1" y="634"/>
                    <a:pt x="128" y="792"/>
                    <a:pt x="286" y="792"/>
                  </a:cubicBezTo>
                  <a:cubicBezTo>
                    <a:pt x="444" y="792"/>
                    <a:pt x="571" y="634"/>
                    <a:pt x="571" y="412"/>
                  </a:cubicBezTo>
                  <a:cubicBezTo>
                    <a:pt x="571"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1978;p23"/>
            <p:cNvSpPr/>
            <p:nvPr/>
          </p:nvSpPr>
          <p:spPr>
            <a:xfrm>
              <a:off x="6117203" y="2843524"/>
              <a:ext cx="20384" cy="26851"/>
            </a:xfrm>
            <a:custGeom>
              <a:avLst/>
              <a:gdLst/>
              <a:ahLst/>
              <a:cxnLst/>
              <a:rect l="l" t="t" r="r" b="b"/>
              <a:pathLst>
                <a:path w="602" h="793" extrusionOk="0">
                  <a:moveTo>
                    <a:pt x="285" y="1"/>
                  </a:moveTo>
                  <a:cubicBezTo>
                    <a:pt x="127" y="1"/>
                    <a:pt x="0" y="191"/>
                    <a:pt x="0" y="412"/>
                  </a:cubicBezTo>
                  <a:cubicBezTo>
                    <a:pt x="0" y="634"/>
                    <a:pt x="127" y="792"/>
                    <a:pt x="285" y="792"/>
                  </a:cubicBezTo>
                  <a:cubicBezTo>
                    <a:pt x="444" y="792"/>
                    <a:pt x="570" y="634"/>
                    <a:pt x="570" y="412"/>
                  </a:cubicBezTo>
                  <a:cubicBezTo>
                    <a:pt x="602"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1979;p23"/>
            <p:cNvSpPr/>
            <p:nvPr/>
          </p:nvSpPr>
          <p:spPr>
            <a:xfrm>
              <a:off x="6096820" y="2870341"/>
              <a:ext cx="19334" cy="27901"/>
            </a:xfrm>
            <a:custGeom>
              <a:avLst/>
              <a:gdLst/>
              <a:ahLst/>
              <a:cxnLst/>
              <a:rect l="l" t="t" r="r" b="b"/>
              <a:pathLst>
                <a:path w="571" h="824" extrusionOk="0">
                  <a:moveTo>
                    <a:pt x="286" y="0"/>
                  </a:moveTo>
                  <a:cubicBezTo>
                    <a:pt x="127" y="0"/>
                    <a:pt x="1" y="190"/>
                    <a:pt x="1" y="412"/>
                  </a:cubicBezTo>
                  <a:cubicBezTo>
                    <a:pt x="1" y="634"/>
                    <a:pt x="127" y="824"/>
                    <a:pt x="286" y="824"/>
                  </a:cubicBezTo>
                  <a:cubicBezTo>
                    <a:pt x="444" y="824"/>
                    <a:pt x="571" y="634"/>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1980;p23"/>
            <p:cNvSpPr/>
            <p:nvPr/>
          </p:nvSpPr>
          <p:spPr>
            <a:xfrm>
              <a:off x="6088253" y="2899292"/>
              <a:ext cx="7517" cy="15034"/>
            </a:xfrm>
            <a:custGeom>
              <a:avLst/>
              <a:gdLst/>
              <a:ahLst/>
              <a:cxnLst/>
              <a:rect l="l" t="t" r="r" b="b"/>
              <a:pathLst>
                <a:path w="222" h="444" extrusionOk="0">
                  <a:moveTo>
                    <a:pt x="0" y="0"/>
                  </a:moveTo>
                  <a:lnTo>
                    <a:pt x="0" y="0"/>
                  </a:lnTo>
                  <a:cubicBezTo>
                    <a:pt x="95" y="127"/>
                    <a:pt x="159" y="285"/>
                    <a:pt x="222" y="444"/>
                  </a:cubicBezTo>
                  <a:cubicBezTo>
                    <a:pt x="222" y="444"/>
                    <a:pt x="222" y="412"/>
                    <a:pt x="222" y="380"/>
                  </a:cubicBezTo>
                  <a:cubicBezTo>
                    <a:pt x="222" y="190"/>
                    <a:pt x="127" y="32"/>
                    <a:pt x="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1981;p23"/>
            <p:cNvSpPr/>
            <p:nvPr/>
          </p:nvSpPr>
          <p:spPr>
            <a:xfrm>
              <a:off x="6117203" y="2898208"/>
              <a:ext cx="19334" cy="26851"/>
            </a:xfrm>
            <a:custGeom>
              <a:avLst/>
              <a:gdLst/>
              <a:ahLst/>
              <a:cxnLst/>
              <a:rect l="l" t="t" r="r" b="b"/>
              <a:pathLst>
                <a:path w="571" h="793" extrusionOk="0">
                  <a:moveTo>
                    <a:pt x="285" y="1"/>
                  </a:moveTo>
                  <a:cubicBezTo>
                    <a:pt x="127" y="1"/>
                    <a:pt x="0" y="191"/>
                    <a:pt x="0" y="412"/>
                  </a:cubicBezTo>
                  <a:cubicBezTo>
                    <a:pt x="0" y="634"/>
                    <a:pt x="127" y="792"/>
                    <a:pt x="285" y="792"/>
                  </a:cubicBezTo>
                  <a:cubicBezTo>
                    <a:pt x="444" y="792"/>
                    <a:pt x="570" y="634"/>
                    <a:pt x="570" y="412"/>
                  </a:cubicBezTo>
                  <a:cubicBezTo>
                    <a:pt x="570"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1982;p23"/>
            <p:cNvSpPr/>
            <p:nvPr/>
          </p:nvSpPr>
          <p:spPr>
            <a:xfrm>
              <a:off x="6100036" y="2925025"/>
              <a:ext cx="16117" cy="27901"/>
            </a:xfrm>
            <a:custGeom>
              <a:avLst/>
              <a:gdLst/>
              <a:ahLst/>
              <a:cxnLst/>
              <a:rect l="l" t="t" r="r" b="b"/>
              <a:pathLst>
                <a:path w="476" h="824" extrusionOk="0">
                  <a:moveTo>
                    <a:pt x="191" y="0"/>
                  </a:moveTo>
                  <a:cubicBezTo>
                    <a:pt x="127" y="0"/>
                    <a:pt x="32" y="64"/>
                    <a:pt x="1" y="127"/>
                  </a:cubicBezTo>
                  <a:cubicBezTo>
                    <a:pt x="64" y="349"/>
                    <a:pt x="96" y="570"/>
                    <a:pt x="127" y="824"/>
                  </a:cubicBezTo>
                  <a:lnTo>
                    <a:pt x="191" y="824"/>
                  </a:lnTo>
                  <a:cubicBezTo>
                    <a:pt x="349" y="824"/>
                    <a:pt x="476" y="634"/>
                    <a:pt x="476" y="412"/>
                  </a:cubicBezTo>
                  <a:cubicBezTo>
                    <a:pt x="476" y="190"/>
                    <a:pt x="349" y="0"/>
                    <a:pt x="19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1983;p23"/>
            <p:cNvSpPr/>
            <p:nvPr/>
          </p:nvSpPr>
          <p:spPr>
            <a:xfrm>
              <a:off x="6117203" y="2952892"/>
              <a:ext cx="20384" cy="27935"/>
            </a:xfrm>
            <a:custGeom>
              <a:avLst/>
              <a:gdLst/>
              <a:ahLst/>
              <a:cxnLst/>
              <a:rect l="l" t="t" r="r" b="b"/>
              <a:pathLst>
                <a:path w="602" h="825" extrusionOk="0">
                  <a:moveTo>
                    <a:pt x="285" y="1"/>
                  </a:moveTo>
                  <a:cubicBezTo>
                    <a:pt x="127" y="1"/>
                    <a:pt x="0" y="191"/>
                    <a:pt x="0" y="413"/>
                  </a:cubicBezTo>
                  <a:cubicBezTo>
                    <a:pt x="0" y="634"/>
                    <a:pt x="127" y="824"/>
                    <a:pt x="285" y="824"/>
                  </a:cubicBezTo>
                  <a:cubicBezTo>
                    <a:pt x="444" y="824"/>
                    <a:pt x="570" y="634"/>
                    <a:pt x="570" y="413"/>
                  </a:cubicBezTo>
                  <a:cubicBezTo>
                    <a:pt x="602"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1984;p23"/>
            <p:cNvSpPr/>
            <p:nvPr/>
          </p:nvSpPr>
          <p:spPr>
            <a:xfrm>
              <a:off x="6104336" y="2980793"/>
              <a:ext cx="11817" cy="26817"/>
            </a:xfrm>
            <a:custGeom>
              <a:avLst/>
              <a:gdLst/>
              <a:ahLst/>
              <a:cxnLst/>
              <a:rect l="l" t="t" r="r" b="b"/>
              <a:pathLst>
                <a:path w="349" h="792" extrusionOk="0">
                  <a:moveTo>
                    <a:pt x="64" y="0"/>
                  </a:moveTo>
                  <a:cubicBezTo>
                    <a:pt x="64" y="254"/>
                    <a:pt x="64" y="539"/>
                    <a:pt x="0" y="792"/>
                  </a:cubicBezTo>
                  <a:lnTo>
                    <a:pt x="64" y="792"/>
                  </a:lnTo>
                  <a:cubicBezTo>
                    <a:pt x="222" y="792"/>
                    <a:pt x="349" y="602"/>
                    <a:pt x="349" y="380"/>
                  </a:cubicBezTo>
                  <a:cubicBezTo>
                    <a:pt x="349" y="159"/>
                    <a:pt x="222" y="0"/>
                    <a:pt x="6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1985;p23"/>
            <p:cNvSpPr/>
            <p:nvPr/>
          </p:nvSpPr>
          <p:spPr>
            <a:xfrm>
              <a:off x="6117203" y="3007576"/>
              <a:ext cx="20384" cy="27935"/>
            </a:xfrm>
            <a:custGeom>
              <a:avLst/>
              <a:gdLst/>
              <a:ahLst/>
              <a:cxnLst/>
              <a:rect l="l" t="t" r="r" b="b"/>
              <a:pathLst>
                <a:path w="602" h="825" extrusionOk="0">
                  <a:moveTo>
                    <a:pt x="285" y="1"/>
                  </a:moveTo>
                  <a:cubicBezTo>
                    <a:pt x="127" y="1"/>
                    <a:pt x="0" y="191"/>
                    <a:pt x="0" y="413"/>
                  </a:cubicBezTo>
                  <a:cubicBezTo>
                    <a:pt x="0" y="634"/>
                    <a:pt x="127" y="824"/>
                    <a:pt x="285" y="824"/>
                  </a:cubicBezTo>
                  <a:cubicBezTo>
                    <a:pt x="444" y="824"/>
                    <a:pt x="570" y="634"/>
                    <a:pt x="570" y="413"/>
                  </a:cubicBezTo>
                  <a:cubicBezTo>
                    <a:pt x="602"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1986;p23"/>
            <p:cNvSpPr/>
            <p:nvPr/>
          </p:nvSpPr>
          <p:spPr>
            <a:xfrm>
              <a:off x="6096820" y="3035477"/>
              <a:ext cx="19334" cy="26851"/>
            </a:xfrm>
            <a:custGeom>
              <a:avLst/>
              <a:gdLst/>
              <a:ahLst/>
              <a:cxnLst/>
              <a:rect l="l" t="t" r="r" b="b"/>
              <a:pathLst>
                <a:path w="571" h="793" extrusionOk="0">
                  <a:moveTo>
                    <a:pt x="286" y="0"/>
                  </a:moveTo>
                  <a:cubicBezTo>
                    <a:pt x="127" y="0"/>
                    <a:pt x="1" y="159"/>
                    <a:pt x="1" y="380"/>
                  </a:cubicBezTo>
                  <a:cubicBezTo>
                    <a:pt x="1" y="602"/>
                    <a:pt x="127" y="792"/>
                    <a:pt x="286" y="792"/>
                  </a:cubicBezTo>
                  <a:cubicBezTo>
                    <a:pt x="444" y="792"/>
                    <a:pt x="571" y="602"/>
                    <a:pt x="571" y="380"/>
                  </a:cubicBezTo>
                  <a:cubicBezTo>
                    <a:pt x="571"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1987;p23"/>
            <p:cNvSpPr/>
            <p:nvPr/>
          </p:nvSpPr>
          <p:spPr>
            <a:xfrm>
              <a:off x="6076436" y="3063343"/>
              <a:ext cx="19334" cy="26851"/>
            </a:xfrm>
            <a:custGeom>
              <a:avLst/>
              <a:gdLst/>
              <a:ahLst/>
              <a:cxnLst/>
              <a:rect l="l" t="t" r="r" b="b"/>
              <a:pathLst>
                <a:path w="571" h="793" extrusionOk="0">
                  <a:moveTo>
                    <a:pt x="349" y="1"/>
                  </a:moveTo>
                  <a:cubicBezTo>
                    <a:pt x="254" y="191"/>
                    <a:pt x="128" y="381"/>
                    <a:pt x="1" y="571"/>
                  </a:cubicBezTo>
                  <a:cubicBezTo>
                    <a:pt x="64" y="697"/>
                    <a:pt x="159" y="792"/>
                    <a:pt x="286" y="792"/>
                  </a:cubicBezTo>
                  <a:cubicBezTo>
                    <a:pt x="444" y="792"/>
                    <a:pt x="571" y="602"/>
                    <a:pt x="571" y="381"/>
                  </a:cubicBezTo>
                  <a:cubicBezTo>
                    <a:pt x="571" y="191"/>
                    <a:pt x="476" y="32"/>
                    <a:pt x="34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1988;p23"/>
            <p:cNvSpPr/>
            <p:nvPr/>
          </p:nvSpPr>
          <p:spPr>
            <a:xfrm>
              <a:off x="6117203" y="3062294"/>
              <a:ext cx="20384" cy="27901"/>
            </a:xfrm>
            <a:custGeom>
              <a:avLst/>
              <a:gdLst/>
              <a:ahLst/>
              <a:cxnLst/>
              <a:rect l="l" t="t" r="r" b="b"/>
              <a:pathLst>
                <a:path w="602" h="824" extrusionOk="0">
                  <a:moveTo>
                    <a:pt x="285" y="0"/>
                  </a:moveTo>
                  <a:cubicBezTo>
                    <a:pt x="127" y="0"/>
                    <a:pt x="0" y="190"/>
                    <a:pt x="0" y="412"/>
                  </a:cubicBezTo>
                  <a:cubicBezTo>
                    <a:pt x="0" y="633"/>
                    <a:pt x="127" y="823"/>
                    <a:pt x="285" y="823"/>
                  </a:cubicBezTo>
                  <a:cubicBezTo>
                    <a:pt x="444" y="823"/>
                    <a:pt x="570" y="633"/>
                    <a:pt x="570" y="412"/>
                  </a:cubicBezTo>
                  <a:cubicBezTo>
                    <a:pt x="602"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1989;p23"/>
            <p:cNvSpPr/>
            <p:nvPr/>
          </p:nvSpPr>
          <p:spPr>
            <a:xfrm>
              <a:off x="6056086" y="3092294"/>
              <a:ext cx="18251" cy="24718"/>
            </a:xfrm>
            <a:custGeom>
              <a:avLst/>
              <a:gdLst/>
              <a:ahLst/>
              <a:cxnLst/>
              <a:rect l="l" t="t" r="r" b="b"/>
              <a:pathLst>
                <a:path w="539" h="730" extrusionOk="0">
                  <a:moveTo>
                    <a:pt x="412" y="1"/>
                  </a:moveTo>
                  <a:cubicBezTo>
                    <a:pt x="285" y="159"/>
                    <a:pt x="158" y="349"/>
                    <a:pt x="0" y="507"/>
                  </a:cubicBezTo>
                  <a:cubicBezTo>
                    <a:pt x="32" y="634"/>
                    <a:pt x="158" y="729"/>
                    <a:pt x="253" y="729"/>
                  </a:cubicBezTo>
                  <a:cubicBezTo>
                    <a:pt x="412" y="729"/>
                    <a:pt x="539" y="571"/>
                    <a:pt x="539" y="349"/>
                  </a:cubicBezTo>
                  <a:cubicBezTo>
                    <a:pt x="539" y="191"/>
                    <a:pt x="507" y="64"/>
                    <a:pt x="41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1990;p23"/>
            <p:cNvSpPr/>
            <p:nvPr/>
          </p:nvSpPr>
          <p:spPr>
            <a:xfrm>
              <a:off x="6096820" y="3090160"/>
              <a:ext cx="19334" cy="26851"/>
            </a:xfrm>
            <a:custGeom>
              <a:avLst/>
              <a:gdLst/>
              <a:ahLst/>
              <a:cxnLst/>
              <a:rect l="l" t="t" r="r" b="b"/>
              <a:pathLst>
                <a:path w="571" h="793" extrusionOk="0">
                  <a:moveTo>
                    <a:pt x="286" y="0"/>
                  </a:moveTo>
                  <a:cubicBezTo>
                    <a:pt x="127" y="0"/>
                    <a:pt x="1" y="159"/>
                    <a:pt x="1" y="380"/>
                  </a:cubicBezTo>
                  <a:cubicBezTo>
                    <a:pt x="1" y="602"/>
                    <a:pt x="127" y="792"/>
                    <a:pt x="286" y="792"/>
                  </a:cubicBezTo>
                  <a:cubicBezTo>
                    <a:pt x="444" y="792"/>
                    <a:pt x="571" y="602"/>
                    <a:pt x="571" y="380"/>
                  </a:cubicBezTo>
                  <a:cubicBezTo>
                    <a:pt x="571"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991;p23"/>
            <p:cNvSpPr/>
            <p:nvPr/>
          </p:nvSpPr>
          <p:spPr>
            <a:xfrm>
              <a:off x="6076436" y="3116978"/>
              <a:ext cx="19334" cy="27901"/>
            </a:xfrm>
            <a:custGeom>
              <a:avLst/>
              <a:gdLst/>
              <a:ahLst/>
              <a:cxnLst/>
              <a:rect l="l" t="t" r="r" b="b"/>
              <a:pathLst>
                <a:path w="571" h="824" extrusionOk="0">
                  <a:moveTo>
                    <a:pt x="286" y="0"/>
                  </a:moveTo>
                  <a:cubicBezTo>
                    <a:pt x="128" y="0"/>
                    <a:pt x="1" y="190"/>
                    <a:pt x="1" y="412"/>
                  </a:cubicBezTo>
                  <a:cubicBezTo>
                    <a:pt x="1" y="634"/>
                    <a:pt x="128" y="824"/>
                    <a:pt x="286" y="824"/>
                  </a:cubicBezTo>
                  <a:cubicBezTo>
                    <a:pt x="444" y="824"/>
                    <a:pt x="571" y="634"/>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992;p23"/>
            <p:cNvSpPr/>
            <p:nvPr/>
          </p:nvSpPr>
          <p:spPr>
            <a:xfrm>
              <a:off x="6117203" y="3116978"/>
              <a:ext cx="20384" cy="24684"/>
            </a:xfrm>
            <a:custGeom>
              <a:avLst/>
              <a:gdLst/>
              <a:ahLst/>
              <a:cxnLst/>
              <a:rect l="l" t="t" r="r" b="b"/>
              <a:pathLst>
                <a:path w="602" h="729" extrusionOk="0">
                  <a:moveTo>
                    <a:pt x="285" y="0"/>
                  </a:moveTo>
                  <a:cubicBezTo>
                    <a:pt x="127" y="0"/>
                    <a:pt x="0" y="190"/>
                    <a:pt x="0" y="412"/>
                  </a:cubicBezTo>
                  <a:cubicBezTo>
                    <a:pt x="0" y="539"/>
                    <a:pt x="64" y="665"/>
                    <a:pt x="127" y="729"/>
                  </a:cubicBezTo>
                  <a:cubicBezTo>
                    <a:pt x="254" y="697"/>
                    <a:pt x="380" y="697"/>
                    <a:pt x="507" y="697"/>
                  </a:cubicBezTo>
                  <a:cubicBezTo>
                    <a:pt x="570" y="602"/>
                    <a:pt x="602" y="507"/>
                    <a:pt x="602" y="412"/>
                  </a:cubicBezTo>
                  <a:cubicBezTo>
                    <a:pt x="602"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993;p23"/>
            <p:cNvSpPr/>
            <p:nvPr/>
          </p:nvSpPr>
          <p:spPr>
            <a:xfrm>
              <a:off x="6055002" y="3144844"/>
              <a:ext cx="19334" cy="26851"/>
            </a:xfrm>
            <a:custGeom>
              <a:avLst/>
              <a:gdLst/>
              <a:ahLst/>
              <a:cxnLst/>
              <a:rect l="l" t="t" r="r" b="b"/>
              <a:pathLst>
                <a:path w="571" h="793" extrusionOk="0">
                  <a:moveTo>
                    <a:pt x="285" y="1"/>
                  </a:moveTo>
                  <a:cubicBezTo>
                    <a:pt x="127" y="1"/>
                    <a:pt x="0" y="191"/>
                    <a:pt x="0" y="412"/>
                  </a:cubicBezTo>
                  <a:cubicBezTo>
                    <a:pt x="0" y="634"/>
                    <a:pt x="127" y="792"/>
                    <a:pt x="285" y="792"/>
                  </a:cubicBezTo>
                  <a:cubicBezTo>
                    <a:pt x="444" y="792"/>
                    <a:pt x="571" y="634"/>
                    <a:pt x="571" y="412"/>
                  </a:cubicBezTo>
                  <a:cubicBezTo>
                    <a:pt x="571"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994;p23"/>
            <p:cNvSpPr/>
            <p:nvPr/>
          </p:nvSpPr>
          <p:spPr>
            <a:xfrm>
              <a:off x="6097903" y="3144844"/>
              <a:ext cx="11817" cy="7551"/>
            </a:xfrm>
            <a:custGeom>
              <a:avLst/>
              <a:gdLst/>
              <a:ahLst/>
              <a:cxnLst/>
              <a:rect l="l" t="t" r="r" b="b"/>
              <a:pathLst>
                <a:path w="349" h="223" extrusionOk="0">
                  <a:moveTo>
                    <a:pt x="254" y="1"/>
                  </a:moveTo>
                  <a:cubicBezTo>
                    <a:pt x="127" y="1"/>
                    <a:pt x="32" y="96"/>
                    <a:pt x="0" y="222"/>
                  </a:cubicBezTo>
                  <a:cubicBezTo>
                    <a:pt x="95" y="127"/>
                    <a:pt x="222" y="64"/>
                    <a:pt x="349" y="32"/>
                  </a:cubicBezTo>
                  <a:cubicBezTo>
                    <a:pt x="317" y="1"/>
                    <a:pt x="285" y="1"/>
                    <a:pt x="25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995;p23"/>
            <p:cNvSpPr/>
            <p:nvPr/>
          </p:nvSpPr>
          <p:spPr>
            <a:xfrm>
              <a:off x="6075386" y="3172711"/>
              <a:ext cx="7517" cy="21501"/>
            </a:xfrm>
            <a:custGeom>
              <a:avLst/>
              <a:gdLst/>
              <a:ahLst/>
              <a:cxnLst/>
              <a:rect l="l" t="t" r="r" b="b"/>
              <a:pathLst>
                <a:path w="222" h="635" extrusionOk="0">
                  <a:moveTo>
                    <a:pt x="222" y="1"/>
                  </a:moveTo>
                  <a:lnTo>
                    <a:pt x="222" y="1"/>
                  </a:lnTo>
                  <a:cubicBezTo>
                    <a:pt x="95" y="33"/>
                    <a:pt x="0" y="191"/>
                    <a:pt x="0" y="381"/>
                  </a:cubicBezTo>
                  <a:cubicBezTo>
                    <a:pt x="0" y="476"/>
                    <a:pt x="32" y="571"/>
                    <a:pt x="95" y="634"/>
                  </a:cubicBezTo>
                  <a:cubicBezTo>
                    <a:pt x="95" y="413"/>
                    <a:pt x="159" y="191"/>
                    <a:pt x="22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996;p23"/>
            <p:cNvSpPr/>
            <p:nvPr/>
          </p:nvSpPr>
          <p:spPr>
            <a:xfrm>
              <a:off x="5973501" y="2760974"/>
              <a:ext cx="19334" cy="27901"/>
            </a:xfrm>
            <a:custGeom>
              <a:avLst/>
              <a:gdLst/>
              <a:ahLst/>
              <a:cxnLst/>
              <a:rect l="l" t="t" r="r" b="b"/>
              <a:pathLst>
                <a:path w="571" h="824" extrusionOk="0">
                  <a:moveTo>
                    <a:pt x="286" y="0"/>
                  </a:moveTo>
                  <a:cubicBezTo>
                    <a:pt x="127" y="0"/>
                    <a:pt x="1" y="190"/>
                    <a:pt x="1" y="412"/>
                  </a:cubicBezTo>
                  <a:cubicBezTo>
                    <a:pt x="1" y="633"/>
                    <a:pt x="127" y="823"/>
                    <a:pt x="286" y="823"/>
                  </a:cubicBezTo>
                  <a:cubicBezTo>
                    <a:pt x="444" y="823"/>
                    <a:pt x="571" y="633"/>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997;p23"/>
            <p:cNvSpPr/>
            <p:nvPr/>
          </p:nvSpPr>
          <p:spPr>
            <a:xfrm>
              <a:off x="6014269" y="2760974"/>
              <a:ext cx="20384" cy="27901"/>
            </a:xfrm>
            <a:custGeom>
              <a:avLst/>
              <a:gdLst/>
              <a:ahLst/>
              <a:cxnLst/>
              <a:rect l="l" t="t" r="r" b="b"/>
              <a:pathLst>
                <a:path w="602" h="824" extrusionOk="0">
                  <a:moveTo>
                    <a:pt x="317" y="0"/>
                  </a:moveTo>
                  <a:cubicBezTo>
                    <a:pt x="127" y="0"/>
                    <a:pt x="0" y="190"/>
                    <a:pt x="0" y="412"/>
                  </a:cubicBezTo>
                  <a:cubicBezTo>
                    <a:pt x="0" y="633"/>
                    <a:pt x="127" y="823"/>
                    <a:pt x="317" y="823"/>
                  </a:cubicBezTo>
                  <a:cubicBezTo>
                    <a:pt x="475" y="823"/>
                    <a:pt x="602" y="633"/>
                    <a:pt x="602" y="412"/>
                  </a:cubicBezTo>
                  <a:cubicBezTo>
                    <a:pt x="602" y="190"/>
                    <a:pt x="475" y="0"/>
                    <a:pt x="31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998;p23"/>
            <p:cNvSpPr/>
            <p:nvPr/>
          </p:nvSpPr>
          <p:spPr>
            <a:xfrm>
              <a:off x="5993885" y="2788840"/>
              <a:ext cx="19334" cy="25767"/>
            </a:xfrm>
            <a:custGeom>
              <a:avLst/>
              <a:gdLst/>
              <a:ahLst/>
              <a:cxnLst/>
              <a:rect l="l" t="t" r="r" b="b"/>
              <a:pathLst>
                <a:path w="571" h="761" extrusionOk="0">
                  <a:moveTo>
                    <a:pt x="285" y="0"/>
                  </a:moveTo>
                  <a:cubicBezTo>
                    <a:pt x="127" y="0"/>
                    <a:pt x="0" y="191"/>
                    <a:pt x="0" y="412"/>
                  </a:cubicBezTo>
                  <a:cubicBezTo>
                    <a:pt x="0" y="444"/>
                    <a:pt x="0" y="507"/>
                    <a:pt x="32" y="539"/>
                  </a:cubicBezTo>
                  <a:cubicBezTo>
                    <a:pt x="159" y="602"/>
                    <a:pt x="317" y="666"/>
                    <a:pt x="444" y="761"/>
                  </a:cubicBezTo>
                  <a:cubicBezTo>
                    <a:pt x="539" y="666"/>
                    <a:pt x="570" y="539"/>
                    <a:pt x="570" y="412"/>
                  </a:cubicBezTo>
                  <a:cubicBezTo>
                    <a:pt x="570"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999;p23"/>
            <p:cNvSpPr/>
            <p:nvPr/>
          </p:nvSpPr>
          <p:spPr>
            <a:xfrm>
              <a:off x="6035702" y="2788840"/>
              <a:ext cx="19334" cy="26851"/>
            </a:xfrm>
            <a:custGeom>
              <a:avLst/>
              <a:gdLst/>
              <a:ahLst/>
              <a:cxnLst/>
              <a:rect l="l" t="t" r="r" b="b"/>
              <a:pathLst>
                <a:path w="571" h="793" extrusionOk="0">
                  <a:moveTo>
                    <a:pt x="285" y="0"/>
                  </a:moveTo>
                  <a:cubicBezTo>
                    <a:pt x="127" y="0"/>
                    <a:pt x="0" y="191"/>
                    <a:pt x="0" y="412"/>
                  </a:cubicBezTo>
                  <a:cubicBezTo>
                    <a:pt x="0" y="634"/>
                    <a:pt x="127" y="792"/>
                    <a:pt x="285" y="792"/>
                  </a:cubicBezTo>
                  <a:cubicBezTo>
                    <a:pt x="444" y="792"/>
                    <a:pt x="570" y="634"/>
                    <a:pt x="570" y="412"/>
                  </a:cubicBezTo>
                  <a:cubicBezTo>
                    <a:pt x="570"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2000;p23"/>
            <p:cNvSpPr/>
            <p:nvPr/>
          </p:nvSpPr>
          <p:spPr>
            <a:xfrm>
              <a:off x="6017486" y="2815657"/>
              <a:ext cx="17167" cy="15034"/>
            </a:xfrm>
            <a:custGeom>
              <a:avLst/>
              <a:gdLst/>
              <a:ahLst/>
              <a:cxnLst/>
              <a:rect l="l" t="t" r="r" b="b"/>
              <a:pathLst>
                <a:path w="507" h="444" extrusionOk="0">
                  <a:moveTo>
                    <a:pt x="222" y="0"/>
                  </a:moveTo>
                  <a:cubicBezTo>
                    <a:pt x="127" y="0"/>
                    <a:pt x="63" y="64"/>
                    <a:pt x="0" y="127"/>
                  </a:cubicBezTo>
                  <a:cubicBezTo>
                    <a:pt x="190" y="222"/>
                    <a:pt x="348" y="349"/>
                    <a:pt x="507" y="444"/>
                  </a:cubicBezTo>
                  <a:cubicBezTo>
                    <a:pt x="507" y="444"/>
                    <a:pt x="507" y="444"/>
                    <a:pt x="507" y="412"/>
                  </a:cubicBezTo>
                  <a:cubicBezTo>
                    <a:pt x="507" y="190"/>
                    <a:pt x="380" y="0"/>
                    <a:pt x="22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2001;p23"/>
            <p:cNvSpPr/>
            <p:nvPr/>
          </p:nvSpPr>
          <p:spPr>
            <a:xfrm>
              <a:off x="6035702" y="3118027"/>
              <a:ext cx="19334" cy="26851"/>
            </a:xfrm>
            <a:custGeom>
              <a:avLst/>
              <a:gdLst/>
              <a:ahLst/>
              <a:cxnLst/>
              <a:rect l="l" t="t" r="r" b="b"/>
              <a:pathLst>
                <a:path w="571" h="793" extrusionOk="0">
                  <a:moveTo>
                    <a:pt x="349" y="1"/>
                  </a:moveTo>
                  <a:cubicBezTo>
                    <a:pt x="254" y="96"/>
                    <a:pt x="127" y="191"/>
                    <a:pt x="0" y="318"/>
                  </a:cubicBezTo>
                  <a:cubicBezTo>
                    <a:pt x="0" y="318"/>
                    <a:pt x="0" y="349"/>
                    <a:pt x="0" y="381"/>
                  </a:cubicBezTo>
                  <a:cubicBezTo>
                    <a:pt x="0" y="603"/>
                    <a:pt x="127" y="793"/>
                    <a:pt x="285" y="793"/>
                  </a:cubicBezTo>
                  <a:cubicBezTo>
                    <a:pt x="444" y="793"/>
                    <a:pt x="570" y="603"/>
                    <a:pt x="570" y="381"/>
                  </a:cubicBezTo>
                  <a:cubicBezTo>
                    <a:pt x="570" y="191"/>
                    <a:pt x="475" y="33"/>
                    <a:pt x="34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2002;p23"/>
            <p:cNvSpPr/>
            <p:nvPr/>
          </p:nvSpPr>
          <p:spPr>
            <a:xfrm>
              <a:off x="5973501" y="3154494"/>
              <a:ext cx="19334" cy="17201"/>
            </a:xfrm>
            <a:custGeom>
              <a:avLst/>
              <a:gdLst/>
              <a:ahLst/>
              <a:cxnLst/>
              <a:rect l="l" t="t" r="r" b="b"/>
              <a:pathLst>
                <a:path w="571" h="508" extrusionOk="0">
                  <a:moveTo>
                    <a:pt x="571" y="1"/>
                  </a:moveTo>
                  <a:cubicBezTo>
                    <a:pt x="381" y="64"/>
                    <a:pt x="191" y="127"/>
                    <a:pt x="1" y="191"/>
                  </a:cubicBezTo>
                  <a:cubicBezTo>
                    <a:pt x="32" y="381"/>
                    <a:pt x="127" y="507"/>
                    <a:pt x="286" y="507"/>
                  </a:cubicBezTo>
                  <a:cubicBezTo>
                    <a:pt x="444" y="507"/>
                    <a:pt x="571" y="349"/>
                    <a:pt x="571" y="127"/>
                  </a:cubicBezTo>
                  <a:cubicBezTo>
                    <a:pt x="571" y="64"/>
                    <a:pt x="571" y="32"/>
                    <a:pt x="57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2003;p23"/>
            <p:cNvSpPr/>
            <p:nvPr/>
          </p:nvSpPr>
          <p:spPr>
            <a:xfrm>
              <a:off x="6014269" y="3144844"/>
              <a:ext cx="20384" cy="26851"/>
            </a:xfrm>
            <a:custGeom>
              <a:avLst/>
              <a:gdLst/>
              <a:ahLst/>
              <a:cxnLst/>
              <a:rect l="l" t="t" r="r" b="b"/>
              <a:pathLst>
                <a:path w="602" h="793" extrusionOk="0">
                  <a:moveTo>
                    <a:pt x="317" y="1"/>
                  </a:moveTo>
                  <a:cubicBezTo>
                    <a:pt x="127" y="1"/>
                    <a:pt x="0" y="191"/>
                    <a:pt x="0" y="412"/>
                  </a:cubicBezTo>
                  <a:cubicBezTo>
                    <a:pt x="0" y="634"/>
                    <a:pt x="127" y="792"/>
                    <a:pt x="317" y="792"/>
                  </a:cubicBezTo>
                  <a:cubicBezTo>
                    <a:pt x="475" y="792"/>
                    <a:pt x="602" y="634"/>
                    <a:pt x="602" y="412"/>
                  </a:cubicBezTo>
                  <a:cubicBezTo>
                    <a:pt x="602" y="191"/>
                    <a:pt x="475" y="1"/>
                    <a:pt x="31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2004;p23"/>
            <p:cNvSpPr/>
            <p:nvPr/>
          </p:nvSpPr>
          <p:spPr>
            <a:xfrm>
              <a:off x="5993885" y="3171661"/>
              <a:ext cx="19334" cy="27901"/>
            </a:xfrm>
            <a:custGeom>
              <a:avLst/>
              <a:gdLst/>
              <a:ahLst/>
              <a:cxnLst/>
              <a:rect l="l" t="t" r="r" b="b"/>
              <a:pathLst>
                <a:path w="571" h="824" extrusionOk="0">
                  <a:moveTo>
                    <a:pt x="285" y="0"/>
                  </a:moveTo>
                  <a:cubicBezTo>
                    <a:pt x="127" y="0"/>
                    <a:pt x="0" y="190"/>
                    <a:pt x="0" y="412"/>
                  </a:cubicBezTo>
                  <a:cubicBezTo>
                    <a:pt x="0" y="634"/>
                    <a:pt x="127" y="824"/>
                    <a:pt x="285" y="824"/>
                  </a:cubicBezTo>
                  <a:cubicBezTo>
                    <a:pt x="444" y="824"/>
                    <a:pt x="570" y="634"/>
                    <a:pt x="570" y="412"/>
                  </a:cubicBezTo>
                  <a:cubicBezTo>
                    <a:pt x="570"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2005;p23"/>
            <p:cNvSpPr/>
            <p:nvPr/>
          </p:nvSpPr>
          <p:spPr>
            <a:xfrm>
              <a:off x="6035702" y="3171661"/>
              <a:ext cx="19334" cy="27901"/>
            </a:xfrm>
            <a:custGeom>
              <a:avLst/>
              <a:gdLst/>
              <a:ahLst/>
              <a:cxnLst/>
              <a:rect l="l" t="t" r="r" b="b"/>
              <a:pathLst>
                <a:path w="571" h="824" extrusionOk="0">
                  <a:moveTo>
                    <a:pt x="285" y="0"/>
                  </a:moveTo>
                  <a:cubicBezTo>
                    <a:pt x="127" y="0"/>
                    <a:pt x="0" y="190"/>
                    <a:pt x="0" y="412"/>
                  </a:cubicBezTo>
                  <a:cubicBezTo>
                    <a:pt x="0" y="634"/>
                    <a:pt x="127" y="824"/>
                    <a:pt x="285" y="824"/>
                  </a:cubicBezTo>
                  <a:cubicBezTo>
                    <a:pt x="444" y="824"/>
                    <a:pt x="570" y="634"/>
                    <a:pt x="570" y="412"/>
                  </a:cubicBezTo>
                  <a:cubicBezTo>
                    <a:pt x="570"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2006;p23"/>
            <p:cNvSpPr/>
            <p:nvPr/>
          </p:nvSpPr>
          <p:spPr>
            <a:xfrm>
              <a:off x="5890951" y="2760974"/>
              <a:ext cx="20384" cy="27901"/>
            </a:xfrm>
            <a:custGeom>
              <a:avLst/>
              <a:gdLst/>
              <a:ahLst/>
              <a:cxnLst/>
              <a:rect l="l" t="t" r="r" b="b"/>
              <a:pathLst>
                <a:path w="602" h="824" extrusionOk="0">
                  <a:moveTo>
                    <a:pt x="285" y="0"/>
                  </a:moveTo>
                  <a:cubicBezTo>
                    <a:pt x="127" y="0"/>
                    <a:pt x="0" y="190"/>
                    <a:pt x="0" y="412"/>
                  </a:cubicBezTo>
                  <a:cubicBezTo>
                    <a:pt x="0" y="633"/>
                    <a:pt x="127" y="823"/>
                    <a:pt x="285" y="823"/>
                  </a:cubicBezTo>
                  <a:cubicBezTo>
                    <a:pt x="475" y="823"/>
                    <a:pt x="602" y="633"/>
                    <a:pt x="602" y="412"/>
                  </a:cubicBezTo>
                  <a:cubicBezTo>
                    <a:pt x="602" y="190"/>
                    <a:pt x="475"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2007;p23"/>
            <p:cNvSpPr/>
            <p:nvPr/>
          </p:nvSpPr>
          <p:spPr>
            <a:xfrm>
              <a:off x="5932768" y="2760974"/>
              <a:ext cx="19334" cy="27901"/>
            </a:xfrm>
            <a:custGeom>
              <a:avLst/>
              <a:gdLst/>
              <a:ahLst/>
              <a:cxnLst/>
              <a:rect l="l" t="t" r="r" b="b"/>
              <a:pathLst>
                <a:path w="571" h="824" extrusionOk="0">
                  <a:moveTo>
                    <a:pt x="285" y="0"/>
                  </a:moveTo>
                  <a:cubicBezTo>
                    <a:pt x="127" y="0"/>
                    <a:pt x="0" y="190"/>
                    <a:pt x="0" y="412"/>
                  </a:cubicBezTo>
                  <a:cubicBezTo>
                    <a:pt x="0" y="633"/>
                    <a:pt x="127" y="823"/>
                    <a:pt x="285" y="823"/>
                  </a:cubicBezTo>
                  <a:cubicBezTo>
                    <a:pt x="444" y="823"/>
                    <a:pt x="570" y="633"/>
                    <a:pt x="570" y="412"/>
                  </a:cubicBezTo>
                  <a:cubicBezTo>
                    <a:pt x="570"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2008;p23"/>
            <p:cNvSpPr/>
            <p:nvPr/>
          </p:nvSpPr>
          <p:spPr>
            <a:xfrm>
              <a:off x="5915601" y="2788840"/>
              <a:ext cx="11817" cy="2167"/>
            </a:xfrm>
            <a:custGeom>
              <a:avLst/>
              <a:gdLst/>
              <a:ahLst/>
              <a:cxnLst/>
              <a:rect l="l" t="t" r="r" b="b"/>
              <a:pathLst>
                <a:path w="349" h="64" extrusionOk="0">
                  <a:moveTo>
                    <a:pt x="191" y="0"/>
                  </a:moveTo>
                  <a:cubicBezTo>
                    <a:pt x="127" y="0"/>
                    <a:pt x="64" y="32"/>
                    <a:pt x="0" y="64"/>
                  </a:cubicBezTo>
                  <a:lnTo>
                    <a:pt x="349" y="64"/>
                  </a:lnTo>
                  <a:cubicBezTo>
                    <a:pt x="317" y="32"/>
                    <a:pt x="254" y="0"/>
                    <a:pt x="19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2009;p23"/>
            <p:cNvSpPr/>
            <p:nvPr/>
          </p:nvSpPr>
          <p:spPr>
            <a:xfrm>
              <a:off x="5955285" y="2788840"/>
              <a:ext cx="18251" cy="10767"/>
            </a:xfrm>
            <a:custGeom>
              <a:avLst/>
              <a:gdLst/>
              <a:ahLst/>
              <a:cxnLst/>
              <a:rect l="l" t="t" r="r" b="b"/>
              <a:pathLst>
                <a:path w="539" h="318" extrusionOk="0">
                  <a:moveTo>
                    <a:pt x="254" y="0"/>
                  </a:moveTo>
                  <a:cubicBezTo>
                    <a:pt x="127" y="0"/>
                    <a:pt x="64" y="64"/>
                    <a:pt x="0" y="191"/>
                  </a:cubicBezTo>
                  <a:cubicBezTo>
                    <a:pt x="190" y="222"/>
                    <a:pt x="349" y="254"/>
                    <a:pt x="539" y="317"/>
                  </a:cubicBezTo>
                  <a:cubicBezTo>
                    <a:pt x="475" y="127"/>
                    <a:pt x="380" y="0"/>
                    <a:pt x="25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2010;p23"/>
            <p:cNvSpPr/>
            <p:nvPr/>
          </p:nvSpPr>
          <p:spPr>
            <a:xfrm>
              <a:off x="5894167" y="3167361"/>
              <a:ext cx="12901" cy="4334"/>
            </a:xfrm>
            <a:custGeom>
              <a:avLst/>
              <a:gdLst/>
              <a:ahLst/>
              <a:cxnLst/>
              <a:rect l="l" t="t" r="r" b="b"/>
              <a:pathLst>
                <a:path w="381" h="128" extrusionOk="0">
                  <a:moveTo>
                    <a:pt x="0" y="1"/>
                  </a:moveTo>
                  <a:cubicBezTo>
                    <a:pt x="32" y="96"/>
                    <a:pt x="127" y="127"/>
                    <a:pt x="190" y="127"/>
                  </a:cubicBezTo>
                  <a:cubicBezTo>
                    <a:pt x="285" y="127"/>
                    <a:pt x="348" y="96"/>
                    <a:pt x="380" y="32"/>
                  </a:cubicBezTo>
                  <a:cubicBezTo>
                    <a:pt x="253" y="32"/>
                    <a:pt x="127" y="1"/>
                    <a:pt x="0"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2011;p23"/>
            <p:cNvSpPr/>
            <p:nvPr/>
          </p:nvSpPr>
          <p:spPr>
            <a:xfrm>
              <a:off x="5935985" y="3166278"/>
              <a:ext cx="15034" cy="5418"/>
            </a:xfrm>
            <a:custGeom>
              <a:avLst/>
              <a:gdLst/>
              <a:ahLst/>
              <a:cxnLst/>
              <a:rect l="l" t="t" r="r" b="b"/>
              <a:pathLst>
                <a:path w="444" h="160" extrusionOk="0">
                  <a:moveTo>
                    <a:pt x="444" y="1"/>
                  </a:moveTo>
                  <a:cubicBezTo>
                    <a:pt x="285" y="33"/>
                    <a:pt x="159" y="64"/>
                    <a:pt x="0" y="64"/>
                  </a:cubicBezTo>
                  <a:cubicBezTo>
                    <a:pt x="64" y="128"/>
                    <a:pt x="127" y="159"/>
                    <a:pt x="190" y="159"/>
                  </a:cubicBezTo>
                  <a:cubicBezTo>
                    <a:pt x="285" y="159"/>
                    <a:pt x="380" y="96"/>
                    <a:pt x="44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2012;p23"/>
            <p:cNvSpPr/>
            <p:nvPr/>
          </p:nvSpPr>
          <p:spPr>
            <a:xfrm>
              <a:off x="5912384" y="3171661"/>
              <a:ext cx="19334" cy="27901"/>
            </a:xfrm>
            <a:custGeom>
              <a:avLst/>
              <a:gdLst/>
              <a:ahLst/>
              <a:cxnLst/>
              <a:rect l="l" t="t" r="r" b="b"/>
              <a:pathLst>
                <a:path w="571" h="824" extrusionOk="0">
                  <a:moveTo>
                    <a:pt x="286" y="0"/>
                  </a:moveTo>
                  <a:cubicBezTo>
                    <a:pt x="127" y="0"/>
                    <a:pt x="0" y="190"/>
                    <a:pt x="0" y="412"/>
                  </a:cubicBezTo>
                  <a:cubicBezTo>
                    <a:pt x="0" y="634"/>
                    <a:pt x="127" y="824"/>
                    <a:pt x="286" y="824"/>
                  </a:cubicBezTo>
                  <a:cubicBezTo>
                    <a:pt x="444" y="824"/>
                    <a:pt x="571" y="634"/>
                    <a:pt x="571" y="412"/>
                  </a:cubicBezTo>
                  <a:cubicBezTo>
                    <a:pt x="571"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2013;p23"/>
            <p:cNvSpPr/>
            <p:nvPr/>
          </p:nvSpPr>
          <p:spPr>
            <a:xfrm>
              <a:off x="5953118" y="3171661"/>
              <a:ext cx="20418" cy="27901"/>
            </a:xfrm>
            <a:custGeom>
              <a:avLst/>
              <a:gdLst/>
              <a:ahLst/>
              <a:cxnLst/>
              <a:rect l="l" t="t" r="r" b="b"/>
              <a:pathLst>
                <a:path w="603" h="824" extrusionOk="0">
                  <a:moveTo>
                    <a:pt x="318" y="0"/>
                  </a:moveTo>
                  <a:cubicBezTo>
                    <a:pt x="128" y="0"/>
                    <a:pt x="1" y="190"/>
                    <a:pt x="1" y="412"/>
                  </a:cubicBezTo>
                  <a:cubicBezTo>
                    <a:pt x="1" y="634"/>
                    <a:pt x="159" y="824"/>
                    <a:pt x="318" y="824"/>
                  </a:cubicBezTo>
                  <a:cubicBezTo>
                    <a:pt x="476" y="824"/>
                    <a:pt x="603" y="634"/>
                    <a:pt x="603" y="412"/>
                  </a:cubicBezTo>
                  <a:cubicBezTo>
                    <a:pt x="603" y="190"/>
                    <a:pt x="476" y="0"/>
                    <a:pt x="318"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2014;p23"/>
            <p:cNvSpPr/>
            <p:nvPr/>
          </p:nvSpPr>
          <p:spPr>
            <a:xfrm>
              <a:off x="5809450" y="2760974"/>
              <a:ext cx="19334" cy="27901"/>
            </a:xfrm>
            <a:custGeom>
              <a:avLst/>
              <a:gdLst/>
              <a:ahLst/>
              <a:cxnLst/>
              <a:rect l="l" t="t" r="r" b="b"/>
              <a:pathLst>
                <a:path w="571" h="824" extrusionOk="0">
                  <a:moveTo>
                    <a:pt x="285" y="0"/>
                  </a:moveTo>
                  <a:cubicBezTo>
                    <a:pt x="127" y="0"/>
                    <a:pt x="0" y="190"/>
                    <a:pt x="0" y="412"/>
                  </a:cubicBezTo>
                  <a:cubicBezTo>
                    <a:pt x="0" y="633"/>
                    <a:pt x="127" y="823"/>
                    <a:pt x="285" y="823"/>
                  </a:cubicBezTo>
                  <a:cubicBezTo>
                    <a:pt x="444" y="823"/>
                    <a:pt x="570" y="633"/>
                    <a:pt x="570" y="412"/>
                  </a:cubicBezTo>
                  <a:cubicBezTo>
                    <a:pt x="570"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2015;p23"/>
            <p:cNvSpPr/>
            <p:nvPr/>
          </p:nvSpPr>
          <p:spPr>
            <a:xfrm>
              <a:off x="5851267" y="2760974"/>
              <a:ext cx="19334" cy="27901"/>
            </a:xfrm>
            <a:custGeom>
              <a:avLst/>
              <a:gdLst/>
              <a:ahLst/>
              <a:cxnLst/>
              <a:rect l="l" t="t" r="r" b="b"/>
              <a:pathLst>
                <a:path w="571" h="824" extrusionOk="0">
                  <a:moveTo>
                    <a:pt x="285" y="0"/>
                  </a:moveTo>
                  <a:cubicBezTo>
                    <a:pt x="127" y="0"/>
                    <a:pt x="0" y="190"/>
                    <a:pt x="0" y="412"/>
                  </a:cubicBezTo>
                  <a:cubicBezTo>
                    <a:pt x="0" y="633"/>
                    <a:pt x="127" y="823"/>
                    <a:pt x="285" y="823"/>
                  </a:cubicBezTo>
                  <a:cubicBezTo>
                    <a:pt x="444" y="823"/>
                    <a:pt x="570" y="633"/>
                    <a:pt x="570" y="412"/>
                  </a:cubicBezTo>
                  <a:cubicBezTo>
                    <a:pt x="570"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2016;p23"/>
            <p:cNvSpPr/>
            <p:nvPr/>
          </p:nvSpPr>
          <p:spPr>
            <a:xfrm>
              <a:off x="5829800" y="2788840"/>
              <a:ext cx="20418" cy="23634"/>
            </a:xfrm>
            <a:custGeom>
              <a:avLst/>
              <a:gdLst/>
              <a:ahLst/>
              <a:cxnLst/>
              <a:rect l="l" t="t" r="r" b="b"/>
              <a:pathLst>
                <a:path w="603" h="698" extrusionOk="0">
                  <a:moveTo>
                    <a:pt x="286" y="0"/>
                  </a:moveTo>
                  <a:cubicBezTo>
                    <a:pt x="128" y="0"/>
                    <a:pt x="1" y="191"/>
                    <a:pt x="1" y="412"/>
                  </a:cubicBezTo>
                  <a:cubicBezTo>
                    <a:pt x="1" y="507"/>
                    <a:pt x="33" y="602"/>
                    <a:pt x="96" y="697"/>
                  </a:cubicBezTo>
                  <a:cubicBezTo>
                    <a:pt x="254" y="602"/>
                    <a:pt x="413" y="539"/>
                    <a:pt x="571" y="476"/>
                  </a:cubicBezTo>
                  <a:cubicBezTo>
                    <a:pt x="603" y="444"/>
                    <a:pt x="603" y="412"/>
                    <a:pt x="603" y="412"/>
                  </a:cubicBezTo>
                  <a:cubicBezTo>
                    <a:pt x="603" y="159"/>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2017;p23"/>
            <p:cNvSpPr/>
            <p:nvPr/>
          </p:nvSpPr>
          <p:spPr>
            <a:xfrm>
              <a:off x="5872700" y="2788840"/>
              <a:ext cx="16117" cy="8600"/>
            </a:xfrm>
            <a:custGeom>
              <a:avLst/>
              <a:gdLst/>
              <a:ahLst/>
              <a:cxnLst/>
              <a:rect l="l" t="t" r="r" b="b"/>
              <a:pathLst>
                <a:path w="476" h="254" extrusionOk="0">
                  <a:moveTo>
                    <a:pt x="254" y="0"/>
                  </a:moveTo>
                  <a:cubicBezTo>
                    <a:pt x="127" y="0"/>
                    <a:pt x="32" y="96"/>
                    <a:pt x="1" y="254"/>
                  </a:cubicBezTo>
                  <a:cubicBezTo>
                    <a:pt x="159" y="191"/>
                    <a:pt x="317" y="159"/>
                    <a:pt x="476" y="159"/>
                  </a:cubicBezTo>
                  <a:cubicBezTo>
                    <a:pt x="444" y="64"/>
                    <a:pt x="349" y="0"/>
                    <a:pt x="25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2018;p23"/>
            <p:cNvSpPr/>
            <p:nvPr/>
          </p:nvSpPr>
          <p:spPr>
            <a:xfrm>
              <a:off x="5809450" y="2815657"/>
              <a:ext cx="13950" cy="10734"/>
            </a:xfrm>
            <a:custGeom>
              <a:avLst/>
              <a:gdLst/>
              <a:ahLst/>
              <a:cxnLst/>
              <a:rect l="l" t="t" r="r" b="b"/>
              <a:pathLst>
                <a:path w="412" h="317" extrusionOk="0">
                  <a:moveTo>
                    <a:pt x="285" y="0"/>
                  </a:moveTo>
                  <a:cubicBezTo>
                    <a:pt x="159" y="0"/>
                    <a:pt x="32" y="159"/>
                    <a:pt x="0" y="317"/>
                  </a:cubicBezTo>
                  <a:cubicBezTo>
                    <a:pt x="127" y="222"/>
                    <a:pt x="285" y="127"/>
                    <a:pt x="412" y="64"/>
                  </a:cubicBezTo>
                  <a:cubicBezTo>
                    <a:pt x="380" y="32"/>
                    <a:pt x="349"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2019;p23"/>
            <p:cNvSpPr/>
            <p:nvPr/>
          </p:nvSpPr>
          <p:spPr>
            <a:xfrm>
              <a:off x="5809450" y="3144844"/>
              <a:ext cx="19334" cy="26851"/>
            </a:xfrm>
            <a:custGeom>
              <a:avLst/>
              <a:gdLst/>
              <a:ahLst/>
              <a:cxnLst/>
              <a:rect l="l" t="t" r="r" b="b"/>
              <a:pathLst>
                <a:path w="571" h="793" extrusionOk="0">
                  <a:moveTo>
                    <a:pt x="285" y="1"/>
                  </a:moveTo>
                  <a:cubicBezTo>
                    <a:pt x="127" y="1"/>
                    <a:pt x="0" y="191"/>
                    <a:pt x="0" y="412"/>
                  </a:cubicBezTo>
                  <a:cubicBezTo>
                    <a:pt x="0" y="634"/>
                    <a:pt x="127" y="792"/>
                    <a:pt x="285" y="792"/>
                  </a:cubicBezTo>
                  <a:cubicBezTo>
                    <a:pt x="444" y="792"/>
                    <a:pt x="570" y="634"/>
                    <a:pt x="570" y="412"/>
                  </a:cubicBezTo>
                  <a:cubicBezTo>
                    <a:pt x="570" y="191"/>
                    <a:pt x="444"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2020;p23"/>
            <p:cNvSpPr/>
            <p:nvPr/>
          </p:nvSpPr>
          <p:spPr>
            <a:xfrm>
              <a:off x="5851267" y="3156628"/>
              <a:ext cx="18251" cy="15068"/>
            </a:xfrm>
            <a:custGeom>
              <a:avLst/>
              <a:gdLst/>
              <a:ahLst/>
              <a:cxnLst/>
              <a:rect l="l" t="t" r="r" b="b"/>
              <a:pathLst>
                <a:path w="539" h="445" extrusionOk="0">
                  <a:moveTo>
                    <a:pt x="0" y="1"/>
                  </a:moveTo>
                  <a:cubicBezTo>
                    <a:pt x="0" y="1"/>
                    <a:pt x="0" y="33"/>
                    <a:pt x="0" y="64"/>
                  </a:cubicBezTo>
                  <a:cubicBezTo>
                    <a:pt x="0" y="286"/>
                    <a:pt x="127" y="444"/>
                    <a:pt x="285" y="444"/>
                  </a:cubicBezTo>
                  <a:cubicBezTo>
                    <a:pt x="412" y="444"/>
                    <a:pt x="507" y="349"/>
                    <a:pt x="539" y="191"/>
                  </a:cubicBezTo>
                  <a:cubicBezTo>
                    <a:pt x="349" y="128"/>
                    <a:pt x="159" y="64"/>
                    <a:pt x="0"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2021;p23"/>
            <p:cNvSpPr/>
            <p:nvPr/>
          </p:nvSpPr>
          <p:spPr>
            <a:xfrm>
              <a:off x="5829800" y="3171661"/>
              <a:ext cx="20418" cy="27901"/>
            </a:xfrm>
            <a:custGeom>
              <a:avLst/>
              <a:gdLst/>
              <a:ahLst/>
              <a:cxnLst/>
              <a:rect l="l" t="t" r="r" b="b"/>
              <a:pathLst>
                <a:path w="603" h="824" extrusionOk="0">
                  <a:moveTo>
                    <a:pt x="286" y="0"/>
                  </a:moveTo>
                  <a:cubicBezTo>
                    <a:pt x="128" y="0"/>
                    <a:pt x="1" y="190"/>
                    <a:pt x="1" y="412"/>
                  </a:cubicBezTo>
                  <a:cubicBezTo>
                    <a:pt x="1" y="634"/>
                    <a:pt x="128" y="824"/>
                    <a:pt x="286" y="824"/>
                  </a:cubicBezTo>
                  <a:cubicBezTo>
                    <a:pt x="476" y="824"/>
                    <a:pt x="603" y="634"/>
                    <a:pt x="603" y="412"/>
                  </a:cubicBezTo>
                  <a:cubicBezTo>
                    <a:pt x="603"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2022;p23"/>
            <p:cNvSpPr/>
            <p:nvPr/>
          </p:nvSpPr>
          <p:spPr>
            <a:xfrm>
              <a:off x="5871651" y="3171661"/>
              <a:ext cx="19334" cy="27901"/>
            </a:xfrm>
            <a:custGeom>
              <a:avLst/>
              <a:gdLst/>
              <a:ahLst/>
              <a:cxnLst/>
              <a:rect l="l" t="t" r="r" b="b"/>
              <a:pathLst>
                <a:path w="571" h="824" extrusionOk="0">
                  <a:moveTo>
                    <a:pt x="285" y="0"/>
                  </a:moveTo>
                  <a:cubicBezTo>
                    <a:pt x="127" y="0"/>
                    <a:pt x="0" y="190"/>
                    <a:pt x="0" y="412"/>
                  </a:cubicBezTo>
                  <a:cubicBezTo>
                    <a:pt x="0" y="634"/>
                    <a:pt x="127" y="824"/>
                    <a:pt x="285" y="824"/>
                  </a:cubicBezTo>
                  <a:cubicBezTo>
                    <a:pt x="443" y="824"/>
                    <a:pt x="570" y="634"/>
                    <a:pt x="570" y="412"/>
                  </a:cubicBezTo>
                  <a:cubicBezTo>
                    <a:pt x="570" y="190"/>
                    <a:pt x="443"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2023;p23"/>
            <p:cNvSpPr/>
            <p:nvPr/>
          </p:nvSpPr>
          <p:spPr>
            <a:xfrm>
              <a:off x="5768682" y="2760974"/>
              <a:ext cx="20418" cy="27901"/>
            </a:xfrm>
            <a:custGeom>
              <a:avLst/>
              <a:gdLst/>
              <a:ahLst/>
              <a:cxnLst/>
              <a:rect l="l" t="t" r="r" b="b"/>
              <a:pathLst>
                <a:path w="603" h="824" extrusionOk="0">
                  <a:moveTo>
                    <a:pt x="286" y="0"/>
                  </a:moveTo>
                  <a:cubicBezTo>
                    <a:pt x="128" y="0"/>
                    <a:pt x="1" y="190"/>
                    <a:pt x="1" y="412"/>
                  </a:cubicBezTo>
                  <a:cubicBezTo>
                    <a:pt x="1" y="633"/>
                    <a:pt x="128" y="823"/>
                    <a:pt x="286" y="823"/>
                  </a:cubicBezTo>
                  <a:cubicBezTo>
                    <a:pt x="444" y="823"/>
                    <a:pt x="571" y="633"/>
                    <a:pt x="571" y="412"/>
                  </a:cubicBezTo>
                  <a:cubicBezTo>
                    <a:pt x="603"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2024;p23"/>
            <p:cNvSpPr/>
            <p:nvPr/>
          </p:nvSpPr>
          <p:spPr>
            <a:xfrm>
              <a:off x="5748332" y="2788840"/>
              <a:ext cx="19334" cy="26851"/>
            </a:xfrm>
            <a:custGeom>
              <a:avLst/>
              <a:gdLst/>
              <a:ahLst/>
              <a:cxnLst/>
              <a:rect l="l" t="t" r="r" b="b"/>
              <a:pathLst>
                <a:path w="571" h="793" extrusionOk="0">
                  <a:moveTo>
                    <a:pt x="253" y="0"/>
                  </a:moveTo>
                  <a:cubicBezTo>
                    <a:pt x="190" y="127"/>
                    <a:pt x="95" y="254"/>
                    <a:pt x="0" y="349"/>
                  </a:cubicBezTo>
                  <a:cubicBezTo>
                    <a:pt x="0" y="349"/>
                    <a:pt x="0" y="381"/>
                    <a:pt x="0" y="381"/>
                  </a:cubicBezTo>
                  <a:cubicBezTo>
                    <a:pt x="0" y="602"/>
                    <a:pt x="127" y="792"/>
                    <a:pt x="285" y="792"/>
                  </a:cubicBezTo>
                  <a:cubicBezTo>
                    <a:pt x="443" y="792"/>
                    <a:pt x="570" y="602"/>
                    <a:pt x="570" y="381"/>
                  </a:cubicBezTo>
                  <a:cubicBezTo>
                    <a:pt x="570" y="159"/>
                    <a:pt x="443"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2025;p23"/>
            <p:cNvSpPr/>
            <p:nvPr/>
          </p:nvSpPr>
          <p:spPr>
            <a:xfrm>
              <a:off x="5790150" y="2788840"/>
              <a:ext cx="19334" cy="26851"/>
            </a:xfrm>
            <a:custGeom>
              <a:avLst/>
              <a:gdLst/>
              <a:ahLst/>
              <a:cxnLst/>
              <a:rect l="l" t="t" r="r" b="b"/>
              <a:pathLst>
                <a:path w="571" h="793" extrusionOk="0">
                  <a:moveTo>
                    <a:pt x="285" y="0"/>
                  </a:moveTo>
                  <a:cubicBezTo>
                    <a:pt x="127" y="0"/>
                    <a:pt x="0" y="191"/>
                    <a:pt x="0" y="412"/>
                  </a:cubicBezTo>
                  <a:cubicBezTo>
                    <a:pt x="0" y="634"/>
                    <a:pt x="127" y="792"/>
                    <a:pt x="285" y="792"/>
                  </a:cubicBezTo>
                  <a:cubicBezTo>
                    <a:pt x="444" y="792"/>
                    <a:pt x="570" y="634"/>
                    <a:pt x="570" y="412"/>
                  </a:cubicBezTo>
                  <a:cubicBezTo>
                    <a:pt x="570"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2026;p23"/>
            <p:cNvSpPr/>
            <p:nvPr/>
          </p:nvSpPr>
          <p:spPr>
            <a:xfrm>
              <a:off x="5727949" y="2815657"/>
              <a:ext cx="19334" cy="27901"/>
            </a:xfrm>
            <a:custGeom>
              <a:avLst/>
              <a:gdLst/>
              <a:ahLst/>
              <a:cxnLst/>
              <a:rect l="l" t="t" r="r" b="b"/>
              <a:pathLst>
                <a:path w="571" h="824" extrusionOk="0">
                  <a:moveTo>
                    <a:pt x="285" y="0"/>
                  </a:moveTo>
                  <a:cubicBezTo>
                    <a:pt x="127" y="0"/>
                    <a:pt x="0" y="190"/>
                    <a:pt x="0" y="412"/>
                  </a:cubicBezTo>
                  <a:cubicBezTo>
                    <a:pt x="0" y="634"/>
                    <a:pt x="127" y="824"/>
                    <a:pt x="285" y="824"/>
                  </a:cubicBezTo>
                  <a:cubicBezTo>
                    <a:pt x="444" y="824"/>
                    <a:pt x="570" y="634"/>
                    <a:pt x="570" y="412"/>
                  </a:cubicBezTo>
                  <a:cubicBezTo>
                    <a:pt x="570"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2027;p23"/>
            <p:cNvSpPr/>
            <p:nvPr/>
          </p:nvSpPr>
          <p:spPr>
            <a:xfrm>
              <a:off x="5768682" y="2815657"/>
              <a:ext cx="20418" cy="27901"/>
            </a:xfrm>
            <a:custGeom>
              <a:avLst/>
              <a:gdLst/>
              <a:ahLst/>
              <a:cxnLst/>
              <a:rect l="l" t="t" r="r" b="b"/>
              <a:pathLst>
                <a:path w="603" h="824" extrusionOk="0">
                  <a:moveTo>
                    <a:pt x="286" y="0"/>
                  </a:moveTo>
                  <a:cubicBezTo>
                    <a:pt x="128" y="0"/>
                    <a:pt x="1" y="190"/>
                    <a:pt x="1" y="412"/>
                  </a:cubicBezTo>
                  <a:cubicBezTo>
                    <a:pt x="1" y="634"/>
                    <a:pt x="128" y="824"/>
                    <a:pt x="286" y="824"/>
                  </a:cubicBezTo>
                  <a:cubicBezTo>
                    <a:pt x="444" y="824"/>
                    <a:pt x="571" y="634"/>
                    <a:pt x="571" y="412"/>
                  </a:cubicBezTo>
                  <a:cubicBezTo>
                    <a:pt x="603" y="190"/>
                    <a:pt x="444" y="0"/>
                    <a:pt x="28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2028;p23"/>
            <p:cNvSpPr/>
            <p:nvPr/>
          </p:nvSpPr>
          <p:spPr>
            <a:xfrm>
              <a:off x="5748332" y="2843524"/>
              <a:ext cx="19334" cy="26851"/>
            </a:xfrm>
            <a:custGeom>
              <a:avLst/>
              <a:gdLst/>
              <a:ahLst/>
              <a:cxnLst/>
              <a:rect l="l" t="t" r="r" b="b"/>
              <a:pathLst>
                <a:path w="571" h="793" extrusionOk="0">
                  <a:moveTo>
                    <a:pt x="285" y="1"/>
                  </a:moveTo>
                  <a:cubicBezTo>
                    <a:pt x="127" y="1"/>
                    <a:pt x="0" y="191"/>
                    <a:pt x="0" y="412"/>
                  </a:cubicBezTo>
                  <a:cubicBezTo>
                    <a:pt x="0" y="634"/>
                    <a:pt x="127" y="792"/>
                    <a:pt x="285" y="792"/>
                  </a:cubicBezTo>
                  <a:cubicBezTo>
                    <a:pt x="443" y="792"/>
                    <a:pt x="570" y="634"/>
                    <a:pt x="570" y="412"/>
                  </a:cubicBezTo>
                  <a:cubicBezTo>
                    <a:pt x="570" y="191"/>
                    <a:pt x="443" y="1"/>
                    <a:pt x="28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2029;p23"/>
            <p:cNvSpPr/>
            <p:nvPr/>
          </p:nvSpPr>
          <p:spPr>
            <a:xfrm>
              <a:off x="5727949" y="2870341"/>
              <a:ext cx="19334" cy="27901"/>
            </a:xfrm>
            <a:custGeom>
              <a:avLst/>
              <a:gdLst/>
              <a:ahLst/>
              <a:cxnLst/>
              <a:rect l="l" t="t" r="r" b="b"/>
              <a:pathLst>
                <a:path w="571" h="824" extrusionOk="0">
                  <a:moveTo>
                    <a:pt x="285" y="0"/>
                  </a:moveTo>
                  <a:cubicBezTo>
                    <a:pt x="127" y="0"/>
                    <a:pt x="0" y="190"/>
                    <a:pt x="0" y="412"/>
                  </a:cubicBezTo>
                  <a:cubicBezTo>
                    <a:pt x="0" y="634"/>
                    <a:pt x="127" y="824"/>
                    <a:pt x="285" y="824"/>
                  </a:cubicBezTo>
                  <a:cubicBezTo>
                    <a:pt x="444" y="824"/>
                    <a:pt x="570" y="634"/>
                    <a:pt x="570" y="412"/>
                  </a:cubicBezTo>
                  <a:cubicBezTo>
                    <a:pt x="570"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2030;p23"/>
            <p:cNvSpPr/>
            <p:nvPr/>
          </p:nvSpPr>
          <p:spPr>
            <a:xfrm>
              <a:off x="5726865" y="2925025"/>
              <a:ext cx="11851" cy="26851"/>
            </a:xfrm>
            <a:custGeom>
              <a:avLst/>
              <a:gdLst/>
              <a:ahLst/>
              <a:cxnLst/>
              <a:rect l="l" t="t" r="r" b="b"/>
              <a:pathLst>
                <a:path w="350" h="793" extrusionOk="0">
                  <a:moveTo>
                    <a:pt x="317" y="0"/>
                  </a:moveTo>
                  <a:cubicBezTo>
                    <a:pt x="159" y="0"/>
                    <a:pt x="1" y="190"/>
                    <a:pt x="1" y="412"/>
                  </a:cubicBezTo>
                  <a:cubicBezTo>
                    <a:pt x="1" y="570"/>
                    <a:pt x="96" y="729"/>
                    <a:pt x="191" y="792"/>
                  </a:cubicBezTo>
                  <a:cubicBezTo>
                    <a:pt x="222" y="539"/>
                    <a:pt x="286" y="285"/>
                    <a:pt x="349" y="32"/>
                  </a:cubicBezTo>
                  <a:cubicBezTo>
                    <a:pt x="349" y="32"/>
                    <a:pt x="317" y="0"/>
                    <a:pt x="31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2031;p23"/>
            <p:cNvSpPr/>
            <p:nvPr/>
          </p:nvSpPr>
          <p:spPr>
            <a:xfrm>
              <a:off x="5726865" y="2982926"/>
              <a:ext cx="6467" cy="23634"/>
            </a:xfrm>
            <a:custGeom>
              <a:avLst/>
              <a:gdLst/>
              <a:ahLst/>
              <a:cxnLst/>
              <a:rect l="l" t="t" r="r" b="b"/>
              <a:pathLst>
                <a:path w="191" h="698" extrusionOk="0">
                  <a:moveTo>
                    <a:pt x="127" y="1"/>
                  </a:moveTo>
                  <a:cubicBezTo>
                    <a:pt x="64" y="64"/>
                    <a:pt x="1" y="191"/>
                    <a:pt x="1" y="317"/>
                  </a:cubicBezTo>
                  <a:cubicBezTo>
                    <a:pt x="1" y="476"/>
                    <a:pt x="96" y="634"/>
                    <a:pt x="191" y="697"/>
                  </a:cubicBezTo>
                  <a:cubicBezTo>
                    <a:pt x="159" y="476"/>
                    <a:pt x="127" y="254"/>
                    <a:pt x="12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2032;p23"/>
            <p:cNvSpPr/>
            <p:nvPr/>
          </p:nvSpPr>
          <p:spPr>
            <a:xfrm>
              <a:off x="5727949" y="3035477"/>
              <a:ext cx="18251" cy="26851"/>
            </a:xfrm>
            <a:custGeom>
              <a:avLst/>
              <a:gdLst/>
              <a:ahLst/>
              <a:cxnLst/>
              <a:rect l="l" t="t" r="r" b="b"/>
              <a:pathLst>
                <a:path w="539" h="793" extrusionOk="0">
                  <a:moveTo>
                    <a:pt x="285" y="0"/>
                  </a:moveTo>
                  <a:cubicBezTo>
                    <a:pt x="127" y="0"/>
                    <a:pt x="0" y="159"/>
                    <a:pt x="0" y="380"/>
                  </a:cubicBezTo>
                  <a:cubicBezTo>
                    <a:pt x="0" y="634"/>
                    <a:pt x="127" y="792"/>
                    <a:pt x="285" y="792"/>
                  </a:cubicBezTo>
                  <a:cubicBezTo>
                    <a:pt x="380" y="792"/>
                    <a:pt x="507" y="697"/>
                    <a:pt x="539" y="539"/>
                  </a:cubicBezTo>
                  <a:cubicBezTo>
                    <a:pt x="475" y="380"/>
                    <a:pt x="412" y="190"/>
                    <a:pt x="34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2033;p23"/>
            <p:cNvSpPr/>
            <p:nvPr/>
          </p:nvSpPr>
          <p:spPr>
            <a:xfrm>
              <a:off x="5748332" y="3065510"/>
              <a:ext cx="16117" cy="24684"/>
            </a:xfrm>
            <a:custGeom>
              <a:avLst/>
              <a:gdLst/>
              <a:ahLst/>
              <a:cxnLst/>
              <a:rect l="l" t="t" r="r" b="b"/>
              <a:pathLst>
                <a:path w="476" h="729" extrusionOk="0">
                  <a:moveTo>
                    <a:pt x="95" y="0"/>
                  </a:moveTo>
                  <a:cubicBezTo>
                    <a:pt x="32" y="95"/>
                    <a:pt x="0" y="190"/>
                    <a:pt x="0" y="317"/>
                  </a:cubicBezTo>
                  <a:cubicBezTo>
                    <a:pt x="0" y="538"/>
                    <a:pt x="127" y="728"/>
                    <a:pt x="285" y="728"/>
                  </a:cubicBezTo>
                  <a:cubicBezTo>
                    <a:pt x="348" y="728"/>
                    <a:pt x="412" y="697"/>
                    <a:pt x="475" y="633"/>
                  </a:cubicBezTo>
                  <a:cubicBezTo>
                    <a:pt x="317" y="443"/>
                    <a:pt x="190" y="222"/>
                    <a:pt x="9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2034;p23"/>
            <p:cNvSpPr/>
            <p:nvPr/>
          </p:nvSpPr>
          <p:spPr>
            <a:xfrm>
              <a:off x="5727949" y="3090160"/>
              <a:ext cx="19334" cy="26851"/>
            </a:xfrm>
            <a:custGeom>
              <a:avLst/>
              <a:gdLst/>
              <a:ahLst/>
              <a:cxnLst/>
              <a:rect l="l" t="t" r="r" b="b"/>
              <a:pathLst>
                <a:path w="571" h="793" extrusionOk="0">
                  <a:moveTo>
                    <a:pt x="285" y="0"/>
                  </a:moveTo>
                  <a:cubicBezTo>
                    <a:pt x="127" y="0"/>
                    <a:pt x="0" y="159"/>
                    <a:pt x="0" y="380"/>
                  </a:cubicBezTo>
                  <a:cubicBezTo>
                    <a:pt x="0" y="634"/>
                    <a:pt x="127" y="792"/>
                    <a:pt x="285" y="792"/>
                  </a:cubicBezTo>
                  <a:cubicBezTo>
                    <a:pt x="444" y="792"/>
                    <a:pt x="570" y="602"/>
                    <a:pt x="570" y="380"/>
                  </a:cubicBezTo>
                  <a:cubicBezTo>
                    <a:pt x="570" y="159"/>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2035;p23"/>
            <p:cNvSpPr/>
            <p:nvPr/>
          </p:nvSpPr>
          <p:spPr>
            <a:xfrm>
              <a:off x="5768682" y="3095510"/>
              <a:ext cx="17201" cy="21501"/>
            </a:xfrm>
            <a:custGeom>
              <a:avLst/>
              <a:gdLst/>
              <a:ahLst/>
              <a:cxnLst/>
              <a:rect l="l" t="t" r="r" b="b"/>
              <a:pathLst>
                <a:path w="508" h="635" extrusionOk="0">
                  <a:moveTo>
                    <a:pt x="64" y="1"/>
                  </a:moveTo>
                  <a:cubicBezTo>
                    <a:pt x="32" y="64"/>
                    <a:pt x="1" y="159"/>
                    <a:pt x="1" y="254"/>
                  </a:cubicBezTo>
                  <a:cubicBezTo>
                    <a:pt x="1" y="476"/>
                    <a:pt x="128" y="634"/>
                    <a:pt x="286" y="634"/>
                  </a:cubicBezTo>
                  <a:cubicBezTo>
                    <a:pt x="381" y="634"/>
                    <a:pt x="444" y="603"/>
                    <a:pt x="508" y="539"/>
                  </a:cubicBezTo>
                  <a:cubicBezTo>
                    <a:pt x="349" y="349"/>
                    <a:pt x="191" y="191"/>
                    <a:pt x="6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2036;p23"/>
            <p:cNvSpPr/>
            <p:nvPr/>
          </p:nvSpPr>
          <p:spPr>
            <a:xfrm>
              <a:off x="5748332" y="3116978"/>
              <a:ext cx="19334" cy="27901"/>
            </a:xfrm>
            <a:custGeom>
              <a:avLst/>
              <a:gdLst/>
              <a:ahLst/>
              <a:cxnLst/>
              <a:rect l="l" t="t" r="r" b="b"/>
              <a:pathLst>
                <a:path w="571" h="824" extrusionOk="0">
                  <a:moveTo>
                    <a:pt x="285" y="0"/>
                  </a:moveTo>
                  <a:cubicBezTo>
                    <a:pt x="127" y="0"/>
                    <a:pt x="0" y="190"/>
                    <a:pt x="0" y="412"/>
                  </a:cubicBezTo>
                  <a:cubicBezTo>
                    <a:pt x="0" y="634"/>
                    <a:pt x="127" y="824"/>
                    <a:pt x="285" y="824"/>
                  </a:cubicBezTo>
                  <a:cubicBezTo>
                    <a:pt x="443" y="824"/>
                    <a:pt x="570" y="634"/>
                    <a:pt x="570" y="412"/>
                  </a:cubicBezTo>
                  <a:cubicBezTo>
                    <a:pt x="570" y="190"/>
                    <a:pt x="443"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2037;p23"/>
            <p:cNvSpPr/>
            <p:nvPr/>
          </p:nvSpPr>
          <p:spPr>
            <a:xfrm>
              <a:off x="5790150" y="3120194"/>
              <a:ext cx="19334" cy="24684"/>
            </a:xfrm>
            <a:custGeom>
              <a:avLst/>
              <a:gdLst/>
              <a:ahLst/>
              <a:cxnLst/>
              <a:rect l="l" t="t" r="r" b="b"/>
              <a:pathLst>
                <a:path w="571" h="729" extrusionOk="0">
                  <a:moveTo>
                    <a:pt x="95" y="0"/>
                  </a:moveTo>
                  <a:cubicBezTo>
                    <a:pt x="32" y="95"/>
                    <a:pt x="0" y="190"/>
                    <a:pt x="0" y="317"/>
                  </a:cubicBezTo>
                  <a:cubicBezTo>
                    <a:pt x="0" y="539"/>
                    <a:pt x="127" y="729"/>
                    <a:pt x="285" y="729"/>
                  </a:cubicBezTo>
                  <a:cubicBezTo>
                    <a:pt x="412" y="729"/>
                    <a:pt x="539" y="570"/>
                    <a:pt x="570" y="380"/>
                  </a:cubicBezTo>
                  <a:cubicBezTo>
                    <a:pt x="412" y="285"/>
                    <a:pt x="254" y="159"/>
                    <a:pt x="9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2038;p23"/>
            <p:cNvSpPr/>
            <p:nvPr/>
          </p:nvSpPr>
          <p:spPr>
            <a:xfrm>
              <a:off x="5732249" y="3144844"/>
              <a:ext cx="15034" cy="13984"/>
            </a:xfrm>
            <a:custGeom>
              <a:avLst/>
              <a:gdLst/>
              <a:ahLst/>
              <a:cxnLst/>
              <a:rect l="l" t="t" r="r" b="b"/>
              <a:pathLst>
                <a:path w="444" h="413" extrusionOk="0">
                  <a:moveTo>
                    <a:pt x="158" y="1"/>
                  </a:moveTo>
                  <a:cubicBezTo>
                    <a:pt x="95" y="1"/>
                    <a:pt x="32" y="32"/>
                    <a:pt x="0" y="64"/>
                  </a:cubicBezTo>
                  <a:cubicBezTo>
                    <a:pt x="127" y="127"/>
                    <a:pt x="253" y="222"/>
                    <a:pt x="348" y="317"/>
                  </a:cubicBezTo>
                  <a:cubicBezTo>
                    <a:pt x="380" y="349"/>
                    <a:pt x="412" y="381"/>
                    <a:pt x="443" y="412"/>
                  </a:cubicBezTo>
                  <a:cubicBezTo>
                    <a:pt x="443" y="191"/>
                    <a:pt x="317" y="1"/>
                    <a:pt x="158"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2039;p23"/>
            <p:cNvSpPr/>
            <p:nvPr/>
          </p:nvSpPr>
          <p:spPr>
            <a:xfrm>
              <a:off x="5768682" y="3144844"/>
              <a:ext cx="20418" cy="26851"/>
            </a:xfrm>
            <a:custGeom>
              <a:avLst/>
              <a:gdLst/>
              <a:ahLst/>
              <a:cxnLst/>
              <a:rect l="l" t="t" r="r" b="b"/>
              <a:pathLst>
                <a:path w="603" h="793" extrusionOk="0">
                  <a:moveTo>
                    <a:pt x="286" y="1"/>
                  </a:moveTo>
                  <a:cubicBezTo>
                    <a:pt x="128" y="1"/>
                    <a:pt x="1" y="191"/>
                    <a:pt x="1" y="412"/>
                  </a:cubicBezTo>
                  <a:cubicBezTo>
                    <a:pt x="1" y="634"/>
                    <a:pt x="128" y="792"/>
                    <a:pt x="286" y="792"/>
                  </a:cubicBezTo>
                  <a:cubicBezTo>
                    <a:pt x="444" y="792"/>
                    <a:pt x="571" y="634"/>
                    <a:pt x="571" y="412"/>
                  </a:cubicBezTo>
                  <a:cubicBezTo>
                    <a:pt x="603" y="191"/>
                    <a:pt x="444" y="1"/>
                    <a:pt x="28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2040;p23"/>
            <p:cNvSpPr/>
            <p:nvPr/>
          </p:nvSpPr>
          <p:spPr>
            <a:xfrm>
              <a:off x="5756899" y="3171661"/>
              <a:ext cx="10767" cy="21467"/>
            </a:xfrm>
            <a:custGeom>
              <a:avLst/>
              <a:gdLst/>
              <a:ahLst/>
              <a:cxnLst/>
              <a:rect l="l" t="t" r="r" b="b"/>
              <a:pathLst>
                <a:path w="318" h="634" extrusionOk="0">
                  <a:moveTo>
                    <a:pt x="0" y="0"/>
                  </a:moveTo>
                  <a:cubicBezTo>
                    <a:pt x="127" y="222"/>
                    <a:pt x="222" y="412"/>
                    <a:pt x="285" y="634"/>
                  </a:cubicBezTo>
                  <a:cubicBezTo>
                    <a:pt x="317" y="570"/>
                    <a:pt x="317" y="507"/>
                    <a:pt x="317" y="412"/>
                  </a:cubicBezTo>
                  <a:cubicBezTo>
                    <a:pt x="317" y="190"/>
                    <a:pt x="190" y="0"/>
                    <a:pt x="3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2041;p23"/>
            <p:cNvSpPr/>
            <p:nvPr/>
          </p:nvSpPr>
          <p:spPr>
            <a:xfrm>
              <a:off x="5790150" y="3171661"/>
              <a:ext cx="19334" cy="27901"/>
            </a:xfrm>
            <a:custGeom>
              <a:avLst/>
              <a:gdLst/>
              <a:ahLst/>
              <a:cxnLst/>
              <a:rect l="l" t="t" r="r" b="b"/>
              <a:pathLst>
                <a:path w="571" h="824" extrusionOk="0">
                  <a:moveTo>
                    <a:pt x="285" y="0"/>
                  </a:moveTo>
                  <a:cubicBezTo>
                    <a:pt x="127" y="0"/>
                    <a:pt x="0" y="190"/>
                    <a:pt x="0" y="412"/>
                  </a:cubicBezTo>
                  <a:cubicBezTo>
                    <a:pt x="0" y="634"/>
                    <a:pt x="127" y="824"/>
                    <a:pt x="285" y="824"/>
                  </a:cubicBezTo>
                  <a:cubicBezTo>
                    <a:pt x="444" y="824"/>
                    <a:pt x="570" y="634"/>
                    <a:pt x="570" y="412"/>
                  </a:cubicBezTo>
                  <a:cubicBezTo>
                    <a:pt x="570" y="190"/>
                    <a:pt x="444" y="0"/>
                    <a:pt x="28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2042;p23"/>
            <p:cNvSpPr/>
            <p:nvPr/>
          </p:nvSpPr>
          <p:spPr>
            <a:xfrm>
              <a:off x="3487873" y="2949675"/>
              <a:ext cx="2469579" cy="1707153"/>
            </a:xfrm>
            <a:custGeom>
              <a:avLst/>
              <a:gdLst/>
              <a:ahLst/>
              <a:cxnLst/>
              <a:rect l="l" t="t" r="r" b="b"/>
              <a:pathLst>
                <a:path w="72935" h="50418" extrusionOk="0">
                  <a:moveTo>
                    <a:pt x="824" y="1"/>
                  </a:moveTo>
                  <a:cubicBezTo>
                    <a:pt x="349" y="1"/>
                    <a:pt x="1" y="381"/>
                    <a:pt x="1" y="793"/>
                  </a:cubicBezTo>
                  <a:lnTo>
                    <a:pt x="1" y="46174"/>
                  </a:lnTo>
                  <a:cubicBezTo>
                    <a:pt x="1" y="46617"/>
                    <a:pt x="349" y="46966"/>
                    <a:pt x="824" y="46966"/>
                  </a:cubicBezTo>
                  <a:lnTo>
                    <a:pt x="34615" y="46966"/>
                  </a:lnTo>
                  <a:lnTo>
                    <a:pt x="34615" y="50418"/>
                  </a:lnTo>
                  <a:lnTo>
                    <a:pt x="38637" y="50418"/>
                  </a:lnTo>
                  <a:lnTo>
                    <a:pt x="38637" y="46966"/>
                  </a:lnTo>
                  <a:lnTo>
                    <a:pt x="72111" y="46966"/>
                  </a:lnTo>
                  <a:cubicBezTo>
                    <a:pt x="72555" y="46966"/>
                    <a:pt x="72935" y="46617"/>
                    <a:pt x="72935" y="46174"/>
                  </a:cubicBezTo>
                  <a:lnTo>
                    <a:pt x="72935" y="793"/>
                  </a:lnTo>
                  <a:cubicBezTo>
                    <a:pt x="72935" y="381"/>
                    <a:pt x="72555" y="1"/>
                    <a:pt x="72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2043;p23"/>
            <p:cNvSpPr/>
            <p:nvPr/>
          </p:nvSpPr>
          <p:spPr>
            <a:xfrm>
              <a:off x="3483606" y="2945409"/>
              <a:ext cx="2478146" cy="1714637"/>
            </a:xfrm>
            <a:custGeom>
              <a:avLst/>
              <a:gdLst/>
              <a:ahLst/>
              <a:cxnLst/>
              <a:rect l="l" t="t" r="r" b="b"/>
              <a:pathLst>
                <a:path w="73188" h="50639" extrusionOk="0">
                  <a:moveTo>
                    <a:pt x="72237" y="254"/>
                  </a:moveTo>
                  <a:cubicBezTo>
                    <a:pt x="72617" y="254"/>
                    <a:pt x="72934" y="570"/>
                    <a:pt x="72934" y="919"/>
                  </a:cubicBezTo>
                  <a:lnTo>
                    <a:pt x="72934" y="46300"/>
                  </a:lnTo>
                  <a:cubicBezTo>
                    <a:pt x="72934" y="46680"/>
                    <a:pt x="72617" y="46965"/>
                    <a:pt x="72237" y="46965"/>
                  </a:cubicBezTo>
                  <a:lnTo>
                    <a:pt x="38636" y="46965"/>
                  </a:lnTo>
                  <a:lnTo>
                    <a:pt x="38636" y="50417"/>
                  </a:lnTo>
                  <a:lnTo>
                    <a:pt x="34868" y="50417"/>
                  </a:lnTo>
                  <a:lnTo>
                    <a:pt x="34868" y="46965"/>
                  </a:lnTo>
                  <a:lnTo>
                    <a:pt x="950" y="46965"/>
                  </a:lnTo>
                  <a:cubicBezTo>
                    <a:pt x="538" y="46965"/>
                    <a:pt x="222" y="46680"/>
                    <a:pt x="222" y="46300"/>
                  </a:cubicBezTo>
                  <a:lnTo>
                    <a:pt x="222" y="919"/>
                  </a:lnTo>
                  <a:cubicBezTo>
                    <a:pt x="222" y="570"/>
                    <a:pt x="538" y="254"/>
                    <a:pt x="950" y="254"/>
                  </a:cubicBezTo>
                  <a:close/>
                  <a:moveTo>
                    <a:pt x="950" y="0"/>
                  </a:moveTo>
                  <a:cubicBezTo>
                    <a:pt x="412" y="0"/>
                    <a:pt x="0" y="412"/>
                    <a:pt x="0" y="919"/>
                  </a:cubicBezTo>
                  <a:lnTo>
                    <a:pt x="0" y="46300"/>
                  </a:lnTo>
                  <a:cubicBezTo>
                    <a:pt x="0" y="46807"/>
                    <a:pt x="412" y="47218"/>
                    <a:pt x="950" y="47218"/>
                  </a:cubicBezTo>
                  <a:lnTo>
                    <a:pt x="34646" y="47218"/>
                  </a:lnTo>
                  <a:lnTo>
                    <a:pt x="34646" y="50639"/>
                  </a:lnTo>
                  <a:lnTo>
                    <a:pt x="38890" y="50639"/>
                  </a:lnTo>
                  <a:lnTo>
                    <a:pt x="38890" y="47218"/>
                  </a:lnTo>
                  <a:lnTo>
                    <a:pt x="72237" y="47218"/>
                  </a:lnTo>
                  <a:cubicBezTo>
                    <a:pt x="72744" y="47218"/>
                    <a:pt x="73187" y="46807"/>
                    <a:pt x="73187" y="46300"/>
                  </a:cubicBezTo>
                  <a:lnTo>
                    <a:pt x="73187" y="919"/>
                  </a:lnTo>
                  <a:cubicBezTo>
                    <a:pt x="73187" y="412"/>
                    <a:pt x="72744" y="0"/>
                    <a:pt x="72237"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2044;p23"/>
            <p:cNvSpPr/>
            <p:nvPr/>
          </p:nvSpPr>
          <p:spPr>
            <a:xfrm>
              <a:off x="3562940" y="3017226"/>
              <a:ext cx="2304444" cy="1446601"/>
            </a:xfrm>
            <a:custGeom>
              <a:avLst/>
              <a:gdLst/>
              <a:ahLst/>
              <a:cxnLst/>
              <a:rect l="l" t="t" r="r" b="b"/>
              <a:pathLst>
                <a:path w="68058" h="42723" extrusionOk="0">
                  <a:moveTo>
                    <a:pt x="1" y="1"/>
                  </a:moveTo>
                  <a:lnTo>
                    <a:pt x="1" y="42722"/>
                  </a:lnTo>
                  <a:lnTo>
                    <a:pt x="68057" y="42722"/>
                  </a:lnTo>
                  <a:lnTo>
                    <a:pt x="68057"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2045;p23"/>
            <p:cNvSpPr/>
            <p:nvPr/>
          </p:nvSpPr>
          <p:spPr>
            <a:xfrm>
              <a:off x="4046563" y="4602111"/>
              <a:ext cx="1362933" cy="60101"/>
            </a:xfrm>
            <a:custGeom>
              <a:avLst/>
              <a:gdLst/>
              <a:ahLst/>
              <a:cxnLst/>
              <a:rect l="l" t="t" r="r" b="b"/>
              <a:pathLst>
                <a:path w="40252" h="1775" extrusionOk="0">
                  <a:moveTo>
                    <a:pt x="760" y="1"/>
                  </a:moveTo>
                  <a:cubicBezTo>
                    <a:pt x="349" y="1"/>
                    <a:pt x="0" y="412"/>
                    <a:pt x="0" y="887"/>
                  </a:cubicBezTo>
                  <a:cubicBezTo>
                    <a:pt x="0" y="1362"/>
                    <a:pt x="349" y="1774"/>
                    <a:pt x="760" y="1774"/>
                  </a:cubicBezTo>
                  <a:lnTo>
                    <a:pt x="39492" y="1774"/>
                  </a:lnTo>
                  <a:cubicBezTo>
                    <a:pt x="39903" y="1774"/>
                    <a:pt x="40252" y="1362"/>
                    <a:pt x="40252" y="887"/>
                  </a:cubicBezTo>
                  <a:cubicBezTo>
                    <a:pt x="40252" y="412"/>
                    <a:pt x="39903" y="1"/>
                    <a:pt x="394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2046;p23"/>
            <p:cNvSpPr/>
            <p:nvPr/>
          </p:nvSpPr>
          <p:spPr>
            <a:xfrm>
              <a:off x="4043346" y="4598894"/>
              <a:ext cx="1370450" cy="66535"/>
            </a:xfrm>
            <a:custGeom>
              <a:avLst/>
              <a:gdLst/>
              <a:ahLst/>
              <a:cxnLst/>
              <a:rect l="l" t="t" r="r" b="b"/>
              <a:pathLst>
                <a:path w="40474" h="1965" extrusionOk="0">
                  <a:moveTo>
                    <a:pt x="39587" y="222"/>
                  </a:moveTo>
                  <a:cubicBezTo>
                    <a:pt x="39935" y="222"/>
                    <a:pt x="40220" y="571"/>
                    <a:pt x="40220" y="982"/>
                  </a:cubicBezTo>
                  <a:cubicBezTo>
                    <a:pt x="40220" y="1394"/>
                    <a:pt x="39935" y="1742"/>
                    <a:pt x="39587" y="1742"/>
                  </a:cubicBezTo>
                  <a:lnTo>
                    <a:pt x="855" y="1742"/>
                  </a:lnTo>
                  <a:cubicBezTo>
                    <a:pt x="507" y="1742"/>
                    <a:pt x="222" y="1394"/>
                    <a:pt x="222" y="982"/>
                  </a:cubicBezTo>
                  <a:cubicBezTo>
                    <a:pt x="222" y="571"/>
                    <a:pt x="507" y="222"/>
                    <a:pt x="855" y="222"/>
                  </a:cubicBezTo>
                  <a:close/>
                  <a:moveTo>
                    <a:pt x="855" y="1"/>
                  </a:moveTo>
                  <a:cubicBezTo>
                    <a:pt x="380" y="1"/>
                    <a:pt x="0" y="444"/>
                    <a:pt x="0" y="982"/>
                  </a:cubicBezTo>
                  <a:cubicBezTo>
                    <a:pt x="0" y="1521"/>
                    <a:pt x="380" y="1964"/>
                    <a:pt x="855" y="1964"/>
                  </a:cubicBezTo>
                  <a:lnTo>
                    <a:pt x="39587" y="1964"/>
                  </a:lnTo>
                  <a:cubicBezTo>
                    <a:pt x="40062" y="1964"/>
                    <a:pt x="40473" y="1521"/>
                    <a:pt x="40473" y="982"/>
                  </a:cubicBezTo>
                  <a:cubicBezTo>
                    <a:pt x="40473" y="444"/>
                    <a:pt x="40062" y="1"/>
                    <a:pt x="39587"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2047;p23"/>
            <p:cNvSpPr/>
            <p:nvPr/>
          </p:nvSpPr>
          <p:spPr>
            <a:xfrm>
              <a:off x="3990795" y="2422103"/>
              <a:ext cx="1493768" cy="1051962"/>
            </a:xfrm>
            <a:custGeom>
              <a:avLst/>
              <a:gdLst/>
              <a:ahLst/>
              <a:cxnLst/>
              <a:rect l="l" t="t" r="r" b="b"/>
              <a:pathLst>
                <a:path w="44116" h="31068" extrusionOk="0">
                  <a:moveTo>
                    <a:pt x="2312" y="1"/>
                  </a:moveTo>
                  <a:cubicBezTo>
                    <a:pt x="1711" y="1"/>
                    <a:pt x="1109" y="222"/>
                    <a:pt x="666" y="571"/>
                  </a:cubicBezTo>
                  <a:cubicBezTo>
                    <a:pt x="317" y="1046"/>
                    <a:pt x="96" y="1616"/>
                    <a:pt x="96" y="2249"/>
                  </a:cubicBezTo>
                  <a:lnTo>
                    <a:pt x="1" y="28344"/>
                  </a:lnTo>
                  <a:cubicBezTo>
                    <a:pt x="1" y="29865"/>
                    <a:pt x="1236" y="31068"/>
                    <a:pt x="2724" y="31068"/>
                  </a:cubicBezTo>
                  <a:lnTo>
                    <a:pt x="41804" y="31068"/>
                  </a:lnTo>
                  <a:cubicBezTo>
                    <a:pt x="42437" y="31068"/>
                    <a:pt x="43007" y="30878"/>
                    <a:pt x="43450" y="30498"/>
                  </a:cubicBezTo>
                  <a:cubicBezTo>
                    <a:pt x="43799" y="30055"/>
                    <a:pt x="44021" y="29484"/>
                    <a:pt x="44021" y="28851"/>
                  </a:cubicBezTo>
                  <a:lnTo>
                    <a:pt x="44116" y="2756"/>
                  </a:lnTo>
                  <a:cubicBezTo>
                    <a:pt x="44116" y="1236"/>
                    <a:pt x="42880" y="1"/>
                    <a:pt x="413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2048;p23"/>
            <p:cNvSpPr/>
            <p:nvPr/>
          </p:nvSpPr>
          <p:spPr>
            <a:xfrm>
              <a:off x="4067996" y="3308896"/>
              <a:ext cx="408589" cy="16117"/>
            </a:xfrm>
            <a:custGeom>
              <a:avLst/>
              <a:gdLst/>
              <a:ahLst/>
              <a:cxnLst/>
              <a:rect l="l" t="t" r="r" b="b"/>
              <a:pathLst>
                <a:path w="12067" h="476" extrusionOk="0">
                  <a:moveTo>
                    <a:pt x="1" y="1"/>
                  </a:moveTo>
                  <a:lnTo>
                    <a:pt x="1" y="476"/>
                  </a:lnTo>
                  <a:lnTo>
                    <a:pt x="12067" y="476"/>
                  </a:lnTo>
                  <a:lnTo>
                    <a:pt x="12067"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2049;p23"/>
            <p:cNvSpPr/>
            <p:nvPr/>
          </p:nvSpPr>
          <p:spPr>
            <a:xfrm>
              <a:off x="4067996" y="3346447"/>
              <a:ext cx="395722" cy="16117"/>
            </a:xfrm>
            <a:custGeom>
              <a:avLst/>
              <a:gdLst/>
              <a:ahLst/>
              <a:cxnLst/>
              <a:rect l="l" t="t" r="r" b="b"/>
              <a:pathLst>
                <a:path w="11687" h="476" extrusionOk="0">
                  <a:moveTo>
                    <a:pt x="1" y="0"/>
                  </a:moveTo>
                  <a:lnTo>
                    <a:pt x="1" y="475"/>
                  </a:lnTo>
                  <a:lnTo>
                    <a:pt x="11687" y="475"/>
                  </a:lnTo>
                  <a:lnTo>
                    <a:pt x="11687"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2050;p23"/>
            <p:cNvSpPr/>
            <p:nvPr/>
          </p:nvSpPr>
          <p:spPr>
            <a:xfrm>
              <a:off x="4067996" y="3383964"/>
              <a:ext cx="361422" cy="17201"/>
            </a:xfrm>
            <a:custGeom>
              <a:avLst/>
              <a:gdLst/>
              <a:ahLst/>
              <a:cxnLst/>
              <a:rect l="l" t="t" r="r" b="b"/>
              <a:pathLst>
                <a:path w="10674" h="508" extrusionOk="0">
                  <a:moveTo>
                    <a:pt x="1" y="1"/>
                  </a:moveTo>
                  <a:lnTo>
                    <a:pt x="1" y="507"/>
                  </a:lnTo>
                  <a:lnTo>
                    <a:pt x="10673" y="507"/>
                  </a:lnTo>
                  <a:lnTo>
                    <a:pt x="10673"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2051;p23"/>
            <p:cNvSpPr/>
            <p:nvPr/>
          </p:nvSpPr>
          <p:spPr>
            <a:xfrm>
              <a:off x="4929056" y="2871425"/>
              <a:ext cx="408589" cy="16117"/>
            </a:xfrm>
            <a:custGeom>
              <a:avLst/>
              <a:gdLst/>
              <a:ahLst/>
              <a:cxnLst/>
              <a:rect l="l" t="t" r="r" b="b"/>
              <a:pathLst>
                <a:path w="12067" h="476" extrusionOk="0">
                  <a:moveTo>
                    <a:pt x="1" y="0"/>
                  </a:moveTo>
                  <a:lnTo>
                    <a:pt x="1" y="475"/>
                  </a:lnTo>
                  <a:lnTo>
                    <a:pt x="12067" y="475"/>
                  </a:lnTo>
                  <a:lnTo>
                    <a:pt x="12067"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2052;p23"/>
            <p:cNvSpPr/>
            <p:nvPr/>
          </p:nvSpPr>
          <p:spPr>
            <a:xfrm>
              <a:off x="4929056" y="2908942"/>
              <a:ext cx="395722" cy="16117"/>
            </a:xfrm>
            <a:custGeom>
              <a:avLst/>
              <a:gdLst/>
              <a:ahLst/>
              <a:cxnLst/>
              <a:rect l="l" t="t" r="r" b="b"/>
              <a:pathLst>
                <a:path w="11687" h="476" extrusionOk="0">
                  <a:moveTo>
                    <a:pt x="1" y="0"/>
                  </a:moveTo>
                  <a:lnTo>
                    <a:pt x="1" y="475"/>
                  </a:lnTo>
                  <a:lnTo>
                    <a:pt x="11687" y="475"/>
                  </a:lnTo>
                  <a:lnTo>
                    <a:pt x="11687"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2053;p23"/>
            <p:cNvSpPr/>
            <p:nvPr/>
          </p:nvSpPr>
          <p:spPr>
            <a:xfrm>
              <a:off x="4929056" y="2946459"/>
              <a:ext cx="361422" cy="17201"/>
            </a:xfrm>
            <a:custGeom>
              <a:avLst/>
              <a:gdLst/>
              <a:ahLst/>
              <a:cxnLst/>
              <a:rect l="l" t="t" r="r" b="b"/>
              <a:pathLst>
                <a:path w="10674" h="508" extrusionOk="0">
                  <a:moveTo>
                    <a:pt x="1" y="1"/>
                  </a:moveTo>
                  <a:lnTo>
                    <a:pt x="1" y="508"/>
                  </a:lnTo>
                  <a:lnTo>
                    <a:pt x="10673" y="508"/>
                  </a:lnTo>
                  <a:lnTo>
                    <a:pt x="10673"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2054;p23"/>
            <p:cNvSpPr/>
            <p:nvPr/>
          </p:nvSpPr>
          <p:spPr>
            <a:xfrm>
              <a:off x="5052374" y="3203828"/>
              <a:ext cx="330304" cy="12901"/>
            </a:xfrm>
            <a:custGeom>
              <a:avLst/>
              <a:gdLst/>
              <a:ahLst/>
              <a:cxnLst/>
              <a:rect l="l" t="t" r="r" b="b"/>
              <a:pathLst>
                <a:path w="9755" h="381" extrusionOk="0">
                  <a:moveTo>
                    <a:pt x="1" y="0"/>
                  </a:moveTo>
                  <a:lnTo>
                    <a:pt x="1" y="380"/>
                  </a:lnTo>
                  <a:lnTo>
                    <a:pt x="9755" y="380"/>
                  </a:lnTo>
                  <a:lnTo>
                    <a:pt x="9755"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2055;p23"/>
            <p:cNvSpPr/>
            <p:nvPr/>
          </p:nvSpPr>
          <p:spPr>
            <a:xfrm>
              <a:off x="5052374" y="3233862"/>
              <a:ext cx="319605" cy="13950"/>
            </a:xfrm>
            <a:custGeom>
              <a:avLst/>
              <a:gdLst/>
              <a:ahLst/>
              <a:cxnLst/>
              <a:rect l="l" t="t" r="r" b="b"/>
              <a:pathLst>
                <a:path w="9439" h="412" extrusionOk="0">
                  <a:moveTo>
                    <a:pt x="1" y="0"/>
                  </a:moveTo>
                  <a:lnTo>
                    <a:pt x="1" y="412"/>
                  </a:lnTo>
                  <a:lnTo>
                    <a:pt x="9438" y="412"/>
                  </a:lnTo>
                  <a:lnTo>
                    <a:pt x="9438"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2056;p23"/>
            <p:cNvSpPr/>
            <p:nvPr/>
          </p:nvSpPr>
          <p:spPr>
            <a:xfrm>
              <a:off x="5052374" y="3264946"/>
              <a:ext cx="291704" cy="12901"/>
            </a:xfrm>
            <a:custGeom>
              <a:avLst/>
              <a:gdLst/>
              <a:ahLst/>
              <a:cxnLst/>
              <a:rect l="l" t="t" r="r" b="b"/>
              <a:pathLst>
                <a:path w="8615" h="381" extrusionOk="0">
                  <a:moveTo>
                    <a:pt x="1" y="0"/>
                  </a:moveTo>
                  <a:lnTo>
                    <a:pt x="1" y="381"/>
                  </a:lnTo>
                  <a:lnTo>
                    <a:pt x="8615" y="381"/>
                  </a:lnTo>
                  <a:lnTo>
                    <a:pt x="8615"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2057;p23"/>
            <p:cNvSpPr/>
            <p:nvPr/>
          </p:nvSpPr>
          <p:spPr>
            <a:xfrm>
              <a:off x="5052374" y="3294980"/>
              <a:ext cx="273487" cy="13950"/>
            </a:xfrm>
            <a:custGeom>
              <a:avLst/>
              <a:gdLst/>
              <a:ahLst/>
              <a:cxnLst/>
              <a:rect l="l" t="t" r="r" b="b"/>
              <a:pathLst>
                <a:path w="8077" h="412" extrusionOk="0">
                  <a:moveTo>
                    <a:pt x="1" y="0"/>
                  </a:moveTo>
                  <a:lnTo>
                    <a:pt x="1" y="412"/>
                  </a:lnTo>
                  <a:lnTo>
                    <a:pt x="8076" y="412"/>
                  </a:lnTo>
                  <a:lnTo>
                    <a:pt x="8076"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2058;p23"/>
            <p:cNvSpPr/>
            <p:nvPr/>
          </p:nvSpPr>
          <p:spPr>
            <a:xfrm>
              <a:off x="5052374" y="3326063"/>
              <a:ext cx="256320" cy="12901"/>
            </a:xfrm>
            <a:custGeom>
              <a:avLst/>
              <a:gdLst/>
              <a:ahLst/>
              <a:cxnLst/>
              <a:rect l="l" t="t" r="r" b="b"/>
              <a:pathLst>
                <a:path w="7570" h="381" extrusionOk="0">
                  <a:moveTo>
                    <a:pt x="1" y="1"/>
                  </a:moveTo>
                  <a:lnTo>
                    <a:pt x="1" y="381"/>
                  </a:lnTo>
                  <a:lnTo>
                    <a:pt x="7570" y="381"/>
                  </a:lnTo>
                  <a:lnTo>
                    <a:pt x="757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2059;p23"/>
            <p:cNvSpPr/>
            <p:nvPr/>
          </p:nvSpPr>
          <p:spPr>
            <a:xfrm>
              <a:off x="5052374" y="3356097"/>
              <a:ext cx="235970" cy="13984"/>
            </a:xfrm>
            <a:custGeom>
              <a:avLst/>
              <a:gdLst/>
              <a:ahLst/>
              <a:cxnLst/>
              <a:rect l="l" t="t" r="r" b="b"/>
              <a:pathLst>
                <a:path w="6969" h="413" extrusionOk="0">
                  <a:moveTo>
                    <a:pt x="1" y="0"/>
                  </a:moveTo>
                  <a:lnTo>
                    <a:pt x="1" y="412"/>
                  </a:lnTo>
                  <a:lnTo>
                    <a:pt x="6968" y="412"/>
                  </a:lnTo>
                  <a:lnTo>
                    <a:pt x="6968"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2060;p23"/>
            <p:cNvSpPr/>
            <p:nvPr/>
          </p:nvSpPr>
          <p:spPr>
            <a:xfrm>
              <a:off x="4721054" y="3118027"/>
              <a:ext cx="279887" cy="264921"/>
            </a:xfrm>
            <a:custGeom>
              <a:avLst/>
              <a:gdLst/>
              <a:ahLst/>
              <a:cxnLst/>
              <a:rect l="l" t="t" r="r" b="b"/>
              <a:pathLst>
                <a:path w="8266" h="7824" extrusionOk="0">
                  <a:moveTo>
                    <a:pt x="855" y="1"/>
                  </a:moveTo>
                  <a:cubicBezTo>
                    <a:pt x="380" y="1"/>
                    <a:pt x="0" y="413"/>
                    <a:pt x="0" y="951"/>
                  </a:cubicBezTo>
                  <a:lnTo>
                    <a:pt x="0" y="6873"/>
                  </a:lnTo>
                  <a:cubicBezTo>
                    <a:pt x="0" y="7411"/>
                    <a:pt x="380" y="7823"/>
                    <a:pt x="855" y="7823"/>
                  </a:cubicBezTo>
                  <a:lnTo>
                    <a:pt x="7411" y="7823"/>
                  </a:lnTo>
                  <a:cubicBezTo>
                    <a:pt x="7886" y="7823"/>
                    <a:pt x="8266" y="7411"/>
                    <a:pt x="8266" y="6873"/>
                  </a:cubicBezTo>
                  <a:lnTo>
                    <a:pt x="8266" y="5606"/>
                  </a:lnTo>
                  <a:lnTo>
                    <a:pt x="8266" y="951"/>
                  </a:lnTo>
                  <a:cubicBezTo>
                    <a:pt x="8266" y="413"/>
                    <a:pt x="7886" y="1"/>
                    <a:pt x="7411" y="1"/>
                  </a:cubicBezTo>
                  <a:close/>
                </a:path>
              </a:pathLst>
            </a:cu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2061;p23"/>
            <p:cNvSpPr/>
            <p:nvPr/>
          </p:nvSpPr>
          <p:spPr>
            <a:xfrm>
              <a:off x="4722104" y="3118027"/>
              <a:ext cx="278837" cy="65451"/>
            </a:xfrm>
            <a:custGeom>
              <a:avLst/>
              <a:gdLst/>
              <a:ahLst/>
              <a:cxnLst/>
              <a:rect l="l" t="t" r="r" b="b"/>
              <a:pathLst>
                <a:path w="8235" h="1933" extrusionOk="0">
                  <a:moveTo>
                    <a:pt x="729" y="1"/>
                  </a:moveTo>
                  <a:cubicBezTo>
                    <a:pt x="318" y="1"/>
                    <a:pt x="1" y="318"/>
                    <a:pt x="1" y="729"/>
                  </a:cubicBezTo>
                  <a:lnTo>
                    <a:pt x="1" y="1933"/>
                  </a:lnTo>
                  <a:lnTo>
                    <a:pt x="8235" y="1933"/>
                  </a:lnTo>
                  <a:lnTo>
                    <a:pt x="8235" y="729"/>
                  </a:lnTo>
                  <a:cubicBezTo>
                    <a:pt x="8235" y="318"/>
                    <a:pt x="7886" y="1"/>
                    <a:pt x="7506"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2062;p23"/>
            <p:cNvSpPr/>
            <p:nvPr/>
          </p:nvSpPr>
          <p:spPr>
            <a:xfrm>
              <a:off x="4756438" y="3099811"/>
              <a:ext cx="12901" cy="57934"/>
            </a:xfrm>
            <a:custGeom>
              <a:avLst/>
              <a:gdLst/>
              <a:ahLst/>
              <a:cxnLst/>
              <a:rect l="l" t="t" r="r" b="b"/>
              <a:pathLst>
                <a:path w="381" h="1711" extrusionOk="0">
                  <a:moveTo>
                    <a:pt x="190" y="0"/>
                  </a:moveTo>
                  <a:cubicBezTo>
                    <a:pt x="64" y="0"/>
                    <a:pt x="0" y="95"/>
                    <a:pt x="0" y="190"/>
                  </a:cubicBezTo>
                  <a:lnTo>
                    <a:pt x="0" y="1521"/>
                  </a:lnTo>
                  <a:cubicBezTo>
                    <a:pt x="0" y="1616"/>
                    <a:pt x="64" y="1711"/>
                    <a:pt x="190" y="1711"/>
                  </a:cubicBezTo>
                  <a:cubicBezTo>
                    <a:pt x="285" y="1711"/>
                    <a:pt x="380" y="1616"/>
                    <a:pt x="380" y="1521"/>
                  </a:cubicBezTo>
                  <a:lnTo>
                    <a:pt x="380" y="190"/>
                  </a:lnTo>
                  <a:cubicBezTo>
                    <a:pt x="380" y="95"/>
                    <a:pt x="285" y="0"/>
                    <a:pt x="190"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2063;p23"/>
            <p:cNvSpPr/>
            <p:nvPr/>
          </p:nvSpPr>
          <p:spPr>
            <a:xfrm>
              <a:off x="4952656" y="3099811"/>
              <a:ext cx="13984" cy="57934"/>
            </a:xfrm>
            <a:custGeom>
              <a:avLst/>
              <a:gdLst/>
              <a:ahLst/>
              <a:cxnLst/>
              <a:rect l="l" t="t" r="r" b="b"/>
              <a:pathLst>
                <a:path w="413" h="1711" extrusionOk="0">
                  <a:moveTo>
                    <a:pt x="191" y="0"/>
                  </a:moveTo>
                  <a:cubicBezTo>
                    <a:pt x="96" y="0"/>
                    <a:pt x="1" y="95"/>
                    <a:pt x="1" y="190"/>
                  </a:cubicBezTo>
                  <a:lnTo>
                    <a:pt x="1" y="1521"/>
                  </a:lnTo>
                  <a:cubicBezTo>
                    <a:pt x="1" y="1616"/>
                    <a:pt x="96" y="1711"/>
                    <a:pt x="191" y="1711"/>
                  </a:cubicBezTo>
                  <a:cubicBezTo>
                    <a:pt x="317" y="1711"/>
                    <a:pt x="412" y="1616"/>
                    <a:pt x="412" y="1521"/>
                  </a:cubicBezTo>
                  <a:lnTo>
                    <a:pt x="412" y="190"/>
                  </a:lnTo>
                  <a:cubicBezTo>
                    <a:pt x="412" y="95"/>
                    <a:pt x="317" y="0"/>
                    <a:pt x="191"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2064;p23"/>
            <p:cNvSpPr/>
            <p:nvPr/>
          </p:nvSpPr>
          <p:spPr>
            <a:xfrm>
              <a:off x="4751054" y="3225262"/>
              <a:ext cx="31151" cy="30068"/>
            </a:xfrm>
            <a:custGeom>
              <a:avLst/>
              <a:gdLst/>
              <a:ahLst/>
              <a:cxnLst/>
              <a:rect l="l" t="t" r="r" b="b"/>
              <a:pathLst>
                <a:path w="920" h="888" extrusionOk="0">
                  <a:moveTo>
                    <a:pt x="444" y="1"/>
                  </a:moveTo>
                  <a:cubicBezTo>
                    <a:pt x="223" y="1"/>
                    <a:pt x="1" y="191"/>
                    <a:pt x="1" y="444"/>
                  </a:cubicBezTo>
                  <a:cubicBezTo>
                    <a:pt x="1" y="666"/>
                    <a:pt x="223" y="887"/>
                    <a:pt x="444" y="887"/>
                  </a:cubicBezTo>
                  <a:cubicBezTo>
                    <a:pt x="698" y="887"/>
                    <a:pt x="888" y="666"/>
                    <a:pt x="888" y="444"/>
                  </a:cubicBezTo>
                  <a:cubicBezTo>
                    <a:pt x="919" y="191"/>
                    <a:pt x="698" y="1"/>
                    <a:pt x="444"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2065;p23"/>
            <p:cNvSpPr/>
            <p:nvPr/>
          </p:nvSpPr>
          <p:spPr>
            <a:xfrm>
              <a:off x="4796088" y="3225262"/>
              <a:ext cx="30068" cy="30068"/>
            </a:xfrm>
            <a:custGeom>
              <a:avLst/>
              <a:gdLst/>
              <a:ahLst/>
              <a:cxnLst/>
              <a:rect l="l" t="t" r="r" b="b"/>
              <a:pathLst>
                <a:path w="888" h="888" extrusionOk="0">
                  <a:moveTo>
                    <a:pt x="444" y="1"/>
                  </a:moveTo>
                  <a:cubicBezTo>
                    <a:pt x="223" y="1"/>
                    <a:pt x="1" y="191"/>
                    <a:pt x="1" y="444"/>
                  </a:cubicBezTo>
                  <a:cubicBezTo>
                    <a:pt x="1" y="666"/>
                    <a:pt x="223" y="887"/>
                    <a:pt x="444" y="887"/>
                  </a:cubicBezTo>
                  <a:cubicBezTo>
                    <a:pt x="698" y="887"/>
                    <a:pt x="888" y="666"/>
                    <a:pt x="888" y="444"/>
                  </a:cubicBezTo>
                  <a:cubicBezTo>
                    <a:pt x="888" y="191"/>
                    <a:pt x="698" y="1"/>
                    <a:pt x="444"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2066;p23"/>
            <p:cNvSpPr/>
            <p:nvPr/>
          </p:nvSpPr>
          <p:spPr>
            <a:xfrm>
              <a:off x="4841155" y="3225262"/>
              <a:ext cx="30034" cy="30068"/>
            </a:xfrm>
            <a:custGeom>
              <a:avLst/>
              <a:gdLst/>
              <a:ahLst/>
              <a:cxnLst/>
              <a:rect l="l" t="t" r="r" b="b"/>
              <a:pathLst>
                <a:path w="887" h="888" extrusionOk="0">
                  <a:moveTo>
                    <a:pt x="443" y="1"/>
                  </a:moveTo>
                  <a:cubicBezTo>
                    <a:pt x="190" y="1"/>
                    <a:pt x="0" y="191"/>
                    <a:pt x="0" y="444"/>
                  </a:cubicBezTo>
                  <a:cubicBezTo>
                    <a:pt x="0" y="666"/>
                    <a:pt x="190" y="887"/>
                    <a:pt x="443" y="887"/>
                  </a:cubicBezTo>
                  <a:cubicBezTo>
                    <a:pt x="697" y="887"/>
                    <a:pt x="887" y="666"/>
                    <a:pt x="887" y="444"/>
                  </a:cubicBezTo>
                  <a:cubicBezTo>
                    <a:pt x="887" y="191"/>
                    <a:pt x="697" y="1"/>
                    <a:pt x="44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2067;p23"/>
            <p:cNvSpPr/>
            <p:nvPr/>
          </p:nvSpPr>
          <p:spPr>
            <a:xfrm>
              <a:off x="4886189" y="3225262"/>
              <a:ext cx="30034" cy="30068"/>
            </a:xfrm>
            <a:custGeom>
              <a:avLst/>
              <a:gdLst/>
              <a:ahLst/>
              <a:cxnLst/>
              <a:rect l="l" t="t" r="r" b="b"/>
              <a:pathLst>
                <a:path w="887" h="888" extrusionOk="0">
                  <a:moveTo>
                    <a:pt x="444" y="1"/>
                  </a:moveTo>
                  <a:cubicBezTo>
                    <a:pt x="190" y="1"/>
                    <a:pt x="0" y="191"/>
                    <a:pt x="0" y="444"/>
                  </a:cubicBezTo>
                  <a:cubicBezTo>
                    <a:pt x="0" y="666"/>
                    <a:pt x="190" y="887"/>
                    <a:pt x="444" y="887"/>
                  </a:cubicBezTo>
                  <a:cubicBezTo>
                    <a:pt x="697" y="887"/>
                    <a:pt x="887" y="666"/>
                    <a:pt x="887" y="444"/>
                  </a:cubicBezTo>
                  <a:cubicBezTo>
                    <a:pt x="887" y="191"/>
                    <a:pt x="697" y="1"/>
                    <a:pt x="444"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2068;p23"/>
            <p:cNvSpPr/>
            <p:nvPr/>
          </p:nvSpPr>
          <p:spPr>
            <a:xfrm>
              <a:off x="4931223" y="3225262"/>
              <a:ext cx="30068" cy="30068"/>
            </a:xfrm>
            <a:custGeom>
              <a:avLst/>
              <a:gdLst/>
              <a:ahLst/>
              <a:cxnLst/>
              <a:rect l="l" t="t" r="r" b="b"/>
              <a:pathLst>
                <a:path w="888" h="888" extrusionOk="0">
                  <a:moveTo>
                    <a:pt x="444" y="1"/>
                  </a:moveTo>
                  <a:cubicBezTo>
                    <a:pt x="190" y="1"/>
                    <a:pt x="0" y="191"/>
                    <a:pt x="0" y="444"/>
                  </a:cubicBezTo>
                  <a:cubicBezTo>
                    <a:pt x="0" y="666"/>
                    <a:pt x="190" y="887"/>
                    <a:pt x="444" y="887"/>
                  </a:cubicBezTo>
                  <a:cubicBezTo>
                    <a:pt x="697" y="887"/>
                    <a:pt x="887" y="666"/>
                    <a:pt x="887" y="444"/>
                  </a:cubicBezTo>
                  <a:cubicBezTo>
                    <a:pt x="887" y="191"/>
                    <a:pt x="697" y="1"/>
                    <a:pt x="444"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2069;p23"/>
            <p:cNvSpPr/>
            <p:nvPr/>
          </p:nvSpPr>
          <p:spPr>
            <a:xfrm>
              <a:off x="4751054" y="3269246"/>
              <a:ext cx="31151" cy="30034"/>
            </a:xfrm>
            <a:custGeom>
              <a:avLst/>
              <a:gdLst/>
              <a:ahLst/>
              <a:cxnLst/>
              <a:rect l="l" t="t" r="r" b="b"/>
              <a:pathLst>
                <a:path w="920" h="887" extrusionOk="0">
                  <a:moveTo>
                    <a:pt x="444" y="0"/>
                  </a:moveTo>
                  <a:cubicBezTo>
                    <a:pt x="223" y="0"/>
                    <a:pt x="1" y="190"/>
                    <a:pt x="1" y="444"/>
                  </a:cubicBezTo>
                  <a:cubicBezTo>
                    <a:pt x="1" y="665"/>
                    <a:pt x="223" y="887"/>
                    <a:pt x="444" y="887"/>
                  </a:cubicBezTo>
                  <a:cubicBezTo>
                    <a:pt x="698" y="887"/>
                    <a:pt x="888" y="665"/>
                    <a:pt x="888" y="444"/>
                  </a:cubicBezTo>
                  <a:cubicBezTo>
                    <a:pt x="919" y="190"/>
                    <a:pt x="698" y="0"/>
                    <a:pt x="444"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2070;p23"/>
            <p:cNvSpPr/>
            <p:nvPr/>
          </p:nvSpPr>
          <p:spPr>
            <a:xfrm>
              <a:off x="4796088" y="3269246"/>
              <a:ext cx="30068" cy="30034"/>
            </a:xfrm>
            <a:custGeom>
              <a:avLst/>
              <a:gdLst/>
              <a:ahLst/>
              <a:cxnLst/>
              <a:rect l="l" t="t" r="r" b="b"/>
              <a:pathLst>
                <a:path w="888" h="887" extrusionOk="0">
                  <a:moveTo>
                    <a:pt x="444" y="0"/>
                  </a:moveTo>
                  <a:cubicBezTo>
                    <a:pt x="223" y="0"/>
                    <a:pt x="1" y="190"/>
                    <a:pt x="1" y="444"/>
                  </a:cubicBezTo>
                  <a:cubicBezTo>
                    <a:pt x="1" y="665"/>
                    <a:pt x="223" y="887"/>
                    <a:pt x="444" y="887"/>
                  </a:cubicBezTo>
                  <a:cubicBezTo>
                    <a:pt x="698" y="887"/>
                    <a:pt x="888" y="665"/>
                    <a:pt x="888" y="444"/>
                  </a:cubicBezTo>
                  <a:cubicBezTo>
                    <a:pt x="888" y="190"/>
                    <a:pt x="698" y="0"/>
                    <a:pt x="444"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2071;p23"/>
            <p:cNvSpPr/>
            <p:nvPr/>
          </p:nvSpPr>
          <p:spPr>
            <a:xfrm>
              <a:off x="4841155" y="3269246"/>
              <a:ext cx="30034" cy="30034"/>
            </a:xfrm>
            <a:custGeom>
              <a:avLst/>
              <a:gdLst/>
              <a:ahLst/>
              <a:cxnLst/>
              <a:rect l="l" t="t" r="r" b="b"/>
              <a:pathLst>
                <a:path w="887" h="887" extrusionOk="0">
                  <a:moveTo>
                    <a:pt x="443" y="0"/>
                  </a:moveTo>
                  <a:cubicBezTo>
                    <a:pt x="190" y="0"/>
                    <a:pt x="0" y="190"/>
                    <a:pt x="0" y="444"/>
                  </a:cubicBezTo>
                  <a:cubicBezTo>
                    <a:pt x="0" y="665"/>
                    <a:pt x="190" y="887"/>
                    <a:pt x="443" y="887"/>
                  </a:cubicBezTo>
                  <a:cubicBezTo>
                    <a:pt x="697" y="887"/>
                    <a:pt x="887" y="665"/>
                    <a:pt x="887" y="444"/>
                  </a:cubicBezTo>
                  <a:cubicBezTo>
                    <a:pt x="887" y="190"/>
                    <a:pt x="697" y="0"/>
                    <a:pt x="443"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2072;p23"/>
            <p:cNvSpPr/>
            <p:nvPr/>
          </p:nvSpPr>
          <p:spPr>
            <a:xfrm>
              <a:off x="4886189" y="3269246"/>
              <a:ext cx="30034" cy="30034"/>
            </a:xfrm>
            <a:custGeom>
              <a:avLst/>
              <a:gdLst/>
              <a:ahLst/>
              <a:cxnLst/>
              <a:rect l="l" t="t" r="r" b="b"/>
              <a:pathLst>
                <a:path w="887" h="887" extrusionOk="0">
                  <a:moveTo>
                    <a:pt x="444" y="0"/>
                  </a:moveTo>
                  <a:cubicBezTo>
                    <a:pt x="190" y="0"/>
                    <a:pt x="0" y="190"/>
                    <a:pt x="0" y="444"/>
                  </a:cubicBezTo>
                  <a:cubicBezTo>
                    <a:pt x="0" y="665"/>
                    <a:pt x="190" y="887"/>
                    <a:pt x="444" y="887"/>
                  </a:cubicBezTo>
                  <a:cubicBezTo>
                    <a:pt x="697" y="887"/>
                    <a:pt x="887" y="665"/>
                    <a:pt x="887" y="444"/>
                  </a:cubicBezTo>
                  <a:cubicBezTo>
                    <a:pt x="887" y="190"/>
                    <a:pt x="697" y="0"/>
                    <a:pt x="444"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2073;p23"/>
            <p:cNvSpPr/>
            <p:nvPr/>
          </p:nvSpPr>
          <p:spPr>
            <a:xfrm>
              <a:off x="4931223" y="3269246"/>
              <a:ext cx="30068" cy="30034"/>
            </a:xfrm>
            <a:custGeom>
              <a:avLst/>
              <a:gdLst/>
              <a:ahLst/>
              <a:cxnLst/>
              <a:rect l="l" t="t" r="r" b="b"/>
              <a:pathLst>
                <a:path w="888" h="887" extrusionOk="0">
                  <a:moveTo>
                    <a:pt x="444" y="0"/>
                  </a:moveTo>
                  <a:cubicBezTo>
                    <a:pt x="190" y="0"/>
                    <a:pt x="0" y="190"/>
                    <a:pt x="0" y="444"/>
                  </a:cubicBezTo>
                  <a:cubicBezTo>
                    <a:pt x="0" y="665"/>
                    <a:pt x="190" y="887"/>
                    <a:pt x="444" y="887"/>
                  </a:cubicBezTo>
                  <a:cubicBezTo>
                    <a:pt x="697" y="887"/>
                    <a:pt x="887" y="665"/>
                    <a:pt x="887" y="444"/>
                  </a:cubicBezTo>
                  <a:cubicBezTo>
                    <a:pt x="887" y="190"/>
                    <a:pt x="697" y="0"/>
                    <a:pt x="444"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2074;p23"/>
            <p:cNvSpPr/>
            <p:nvPr/>
          </p:nvSpPr>
          <p:spPr>
            <a:xfrm>
              <a:off x="4751054" y="3313196"/>
              <a:ext cx="31151" cy="30068"/>
            </a:xfrm>
            <a:custGeom>
              <a:avLst/>
              <a:gdLst/>
              <a:ahLst/>
              <a:cxnLst/>
              <a:rect l="l" t="t" r="r" b="b"/>
              <a:pathLst>
                <a:path w="920" h="888" extrusionOk="0">
                  <a:moveTo>
                    <a:pt x="444" y="1"/>
                  </a:moveTo>
                  <a:cubicBezTo>
                    <a:pt x="223" y="1"/>
                    <a:pt x="1" y="191"/>
                    <a:pt x="1" y="444"/>
                  </a:cubicBezTo>
                  <a:cubicBezTo>
                    <a:pt x="1" y="697"/>
                    <a:pt x="223" y="887"/>
                    <a:pt x="444" y="887"/>
                  </a:cubicBezTo>
                  <a:cubicBezTo>
                    <a:pt x="698" y="887"/>
                    <a:pt x="888" y="697"/>
                    <a:pt x="888" y="444"/>
                  </a:cubicBezTo>
                  <a:cubicBezTo>
                    <a:pt x="919" y="191"/>
                    <a:pt x="698" y="1"/>
                    <a:pt x="444"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2075;p23"/>
            <p:cNvSpPr/>
            <p:nvPr/>
          </p:nvSpPr>
          <p:spPr>
            <a:xfrm>
              <a:off x="4796088" y="3313196"/>
              <a:ext cx="30068" cy="30068"/>
            </a:xfrm>
            <a:custGeom>
              <a:avLst/>
              <a:gdLst/>
              <a:ahLst/>
              <a:cxnLst/>
              <a:rect l="l" t="t" r="r" b="b"/>
              <a:pathLst>
                <a:path w="888" h="888" extrusionOk="0">
                  <a:moveTo>
                    <a:pt x="444" y="1"/>
                  </a:moveTo>
                  <a:cubicBezTo>
                    <a:pt x="223" y="1"/>
                    <a:pt x="1" y="191"/>
                    <a:pt x="1" y="444"/>
                  </a:cubicBezTo>
                  <a:cubicBezTo>
                    <a:pt x="1" y="697"/>
                    <a:pt x="223" y="887"/>
                    <a:pt x="444" y="887"/>
                  </a:cubicBezTo>
                  <a:cubicBezTo>
                    <a:pt x="698" y="887"/>
                    <a:pt x="888" y="697"/>
                    <a:pt x="888" y="444"/>
                  </a:cubicBezTo>
                  <a:cubicBezTo>
                    <a:pt x="888" y="191"/>
                    <a:pt x="698" y="1"/>
                    <a:pt x="444"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2076;p23"/>
            <p:cNvSpPr/>
            <p:nvPr/>
          </p:nvSpPr>
          <p:spPr>
            <a:xfrm>
              <a:off x="4841155" y="3313196"/>
              <a:ext cx="30034" cy="30068"/>
            </a:xfrm>
            <a:custGeom>
              <a:avLst/>
              <a:gdLst/>
              <a:ahLst/>
              <a:cxnLst/>
              <a:rect l="l" t="t" r="r" b="b"/>
              <a:pathLst>
                <a:path w="887" h="888" extrusionOk="0">
                  <a:moveTo>
                    <a:pt x="443" y="1"/>
                  </a:moveTo>
                  <a:cubicBezTo>
                    <a:pt x="190" y="1"/>
                    <a:pt x="0" y="191"/>
                    <a:pt x="0" y="444"/>
                  </a:cubicBezTo>
                  <a:cubicBezTo>
                    <a:pt x="0" y="697"/>
                    <a:pt x="190" y="887"/>
                    <a:pt x="443" y="887"/>
                  </a:cubicBezTo>
                  <a:cubicBezTo>
                    <a:pt x="697" y="887"/>
                    <a:pt x="887" y="697"/>
                    <a:pt x="887" y="444"/>
                  </a:cubicBezTo>
                  <a:cubicBezTo>
                    <a:pt x="887" y="191"/>
                    <a:pt x="697" y="1"/>
                    <a:pt x="44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2077;p23"/>
            <p:cNvSpPr/>
            <p:nvPr/>
          </p:nvSpPr>
          <p:spPr>
            <a:xfrm>
              <a:off x="4886189" y="3313196"/>
              <a:ext cx="30034" cy="30068"/>
            </a:xfrm>
            <a:custGeom>
              <a:avLst/>
              <a:gdLst/>
              <a:ahLst/>
              <a:cxnLst/>
              <a:rect l="l" t="t" r="r" b="b"/>
              <a:pathLst>
                <a:path w="887" h="888" extrusionOk="0">
                  <a:moveTo>
                    <a:pt x="444" y="1"/>
                  </a:moveTo>
                  <a:cubicBezTo>
                    <a:pt x="190" y="1"/>
                    <a:pt x="0" y="191"/>
                    <a:pt x="0" y="444"/>
                  </a:cubicBezTo>
                  <a:cubicBezTo>
                    <a:pt x="0" y="697"/>
                    <a:pt x="190" y="887"/>
                    <a:pt x="444" y="887"/>
                  </a:cubicBezTo>
                  <a:cubicBezTo>
                    <a:pt x="697" y="887"/>
                    <a:pt x="887" y="697"/>
                    <a:pt x="887" y="444"/>
                  </a:cubicBezTo>
                  <a:cubicBezTo>
                    <a:pt x="887" y="191"/>
                    <a:pt x="697" y="1"/>
                    <a:pt x="444"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2078;p23"/>
            <p:cNvSpPr/>
            <p:nvPr/>
          </p:nvSpPr>
          <p:spPr>
            <a:xfrm>
              <a:off x="4931223" y="3313196"/>
              <a:ext cx="30068" cy="30068"/>
            </a:xfrm>
            <a:custGeom>
              <a:avLst/>
              <a:gdLst/>
              <a:ahLst/>
              <a:cxnLst/>
              <a:rect l="l" t="t" r="r" b="b"/>
              <a:pathLst>
                <a:path w="888" h="888" extrusionOk="0">
                  <a:moveTo>
                    <a:pt x="444" y="1"/>
                  </a:moveTo>
                  <a:cubicBezTo>
                    <a:pt x="190" y="1"/>
                    <a:pt x="0" y="191"/>
                    <a:pt x="0" y="444"/>
                  </a:cubicBezTo>
                  <a:cubicBezTo>
                    <a:pt x="0" y="697"/>
                    <a:pt x="190" y="887"/>
                    <a:pt x="444" y="887"/>
                  </a:cubicBezTo>
                  <a:cubicBezTo>
                    <a:pt x="697" y="887"/>
                    <a:pt x="887" y="697"/>
                    <a:pt x="887" y="444"/>
                  </a:cubicBezTo>
                  <a:cubicBezTo>
                    <a:pt x="887" y="191"/>
                    <a:pt x="697" y="1"/>
                    <a:pt x="444"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2079;p23"/>
            <p:cNvSpPr/>
            <p:nvPr/>
          </p:nvSpPr>
          <p:spPr>
            <a:xfrm>
              <a:off x="4069080" y="2549721"/>
              <a:ext cx="692742" cy="664875"/>
            </a:xfrm>
            <a:custGeom>
              <a:avLst/>
              <a:gdLst/>
              <a:ahLst/>
              <a:cxnLst/>
              <a:rect l="l" t="t" r="r" b="b"/>
              <a:pathLst>
                <a:path w="20459" h="19636" extrusionOk="0">
                  <a:moveTo>
                    <a:pt x="15106" y="0"/>
                  </a:moveTo>
                  <a:cubicBezTo>
                    <a:pt x="14093" y="0"/>
                    <a:pt x="13238" y="824"/>
                    <a:pt x="13238" y="1869"/>
                  </a:cubicBezTo>
                  <a:cubicBezTo>
                    <a:pt x="13238" y="2344"/>
                    <a:pt x="13428" y="2756"/>
                    <a:pt x="13713" y="3104"/>
                  </a:cubicBezTo>
                  <a:lnTo>
                    <a:pt x="10831" y="7728"/>
                  </a:lnTo>
                  <a:lnTo>
                    <a:pt x="10609" y="9628"/>
                  </a:lnTo>
                  <a:lnTo>
                    <a:pt x="8266" y="9818"/>
                  </a:lnTo>
                  <a:lnTo>
                    <a:pt x="3389" y="11496"/>
                  </a:lnTo>
                  <a:cubicBezTo>
                    <a:pt x="3072" y="10989"/>
                    <a:pt x="2502" y="10641"/>
                    <a:pt x="1869" y="10641"/>
                  </a:cubicBezTo>
                  <a:cubicBezTo>
                    <a:pt x="824" y="10641"/>
                    <a:pt x="0" y="11464"/>
                    <a:pt x="0" y="12478"/>
                  </a:cubicBezTo>
                  <a:cubicBezTo>
                    <a:pt x="0" y="13491"/>
                    <a:pt x="824" y="14346"/>
                    <a:pt x="1869" y="14346"/>
                  </a:cubicBezTo>
                  <a:cubicBezTo>
                    <a:pt x="2882" y="14346"/>
                    <a:pt x="3706" y="13491"/>
                    <a:pt x="3706" y="12478"/>
                  </a:cubicBezTo>
                  <a:cubicBezTo>
                    <a:pt x="3706" y="12478"/>
                    <a:pt x="3706" y="12446"/>
                    <a:pt x="3706" y="12446"/>
                  </a:cubicBezTo>
                  <a:lnTo>
                    <a:pt x="8488" y="10799"/>
                  </a:lnTo>
                  <a:lnTo>
                    <a:pt x="10514" y="10641"/>
                  </a:lnTo>
                  <a:lnTo>
                    <a:pt x="10356" y="11971"/>
                  </a:lnTo>
                  <a:lnTo>
                    <a:pt x="11243" y="16215"/>
                  </a:lnTo>
                  <a:cubicBezTo>
                    <a:pt x="10704" y="16563"/>
                    <a:pt x="10356" y="17133"/>
                    <a:pt x="10356" y="17798"/>
                  </a:cubicBezTo>
                  <a:cubicBezTo>
                    <a:pt x="10356" y="18812"/>
                    <a:pt x="11211" y="19635"/>
                    <a:pt x="12225" y="19635"/>
                  </a:cubicBezTo>
                  <a:cubicBezTo>
                    <a:pt x="13238" y="19635"/>
                    <a:pt x="14061" y="18812"/>
                    <a:pt x="14061" y="17798"/>
                  </a:cubicBezTo>
                  <a:cubicBezTo>
                    <a:pt x="14061" y="16785"/>
                    <a:pt x="13238" y="15930"/>
                    <a:pt x="12225" y="15930"/>
                  </a:cubicBezTo>
                  <a:cubicBezTo>
                    <a:pt x="12193" y="15930"/>
                    <a:pt x="11370" y="11940"/>
                    <a:pt x="11370" y="11940"/>
                  </a:cubicBezTo>
                  <a:lnTo>
                    <a:pt x="11528" y="10546"/>
                  </a:lnTo>
                  <a:lnTo>
                    <a:pt x="13238" y="10419"/>
                  </a:lnTo>
                  <a:lnTo>
                    <a:pt x="16785" y="10799"/>
                  </a:lnTo>
                  <a:cubicBezTo>
                    <a:pt x="16975" y="11623"/>
                    <a:pt x="17703" y="12256"/>
                    <a:pt x="18590" y="12256"/>
                  </a:cubicBezTo>
                  <a:cubicBezTo>
                    <a:pt x="19604" y="12256"/>
                    <a:pt x="20459" y="11433"/>
                    <a:pt x="20459" y="10419"/>
                  </a:cubicBezTo>
                  <a:cubicBezTo>
                    <a:pt x="20459" y="9406"/>
                    <a:pt x="19604" y="8583"/>
                    <a:pt x="18590" y="8583"/>
                  </a:cubicBezTo>
                  <a:cubicBezTo>
                    <a:pt x="17798" y="8583"/>
                    <a:pt x="17102" y="9089"/>
                    <a:pt x="16848" y="9818"/>
                  </a:cubicBezTo>
                  <a:lnTo>
                    <a:pt x="13270" y="9406"/>
                  </a:lnTo>
                  <a:lnTo>
                    <a:pt x="11623" y="9533"/>
                  </a:lnTo>
                  <a:lnTo>
                    <a:pt x="11813" y="8044"/>
                  </a:lnTo>
                  <a:lnTo>
                    <a:pt x="14568" y="3611"/>
                  </a:lnTo>
                  <a:cubicBezTo>
                    <a:pt x="14726" y="3674"/>
                    <a:pt x="14916" y="3706"/>
                    <a:pt x="15106" y="3706"/>
                  </a:cubicBezTo>
                  <a:cubicBezTo>
                    <a:pt x="16120" y="3706"/>
                    <a:pt x="16943" y="2882"/>
                    <a:pt x="16943" y="1869"/>
                  </a:cubicBezTo>
                  <a:cubicBezTo>
                    <a:pt x="16943" y="824"/>
                    <a:pt x="16120" y="0"/>
                    <a:pt x="15106"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2080;p23"/>
            <p:cNvSpPr/>
            <p:nvPr/>
          </p:nvSpPr>
          <p:spPr>
            <a:xfrm>
              <a:off x="4169881" y="2634439"/>
              <a:ext cx="206986" cy="201602"/>
            </a:xfrm>
            <a:custGeom>
              <a:avLst/>
              <a:gdLst/>
              <a:ahLst/>
              <a:cxnLst/>
              <a:rect l="l" t="t" r="r" b="b"/>
              <a:pathLst>
                <a:path w="6113" h="5954" extrusionOk="0">
                  <a:moveTo>
                    <a:pt x="1837" y="0"/>
                  </a:moveTo>
                  <a:cubicBezTo>
                    <a:pt x="824" y="0"/>
                    <a:pt x="0" y="824"/>
                    <a:pt x="0" y="1837"/>
                  </a:cubicBezTo>
                  <a:cubicBezTo>
                    <a:pt x="0" y="2850"/>
                    <a:pt x="824" y="3674"/>
                    <a:pt x="1837" y="3674"/>
                  </a:cubicBezTo>
                  <a:cubicBezTo>
                    <a:pt x="2185" y="3674"/>
                    <a:pt x="2502" y="3579"/>
                    <a:pt x="2787" y="3420"/>
                  </a:cubicBezTo>
                  <a:lnTo>
                    <a:pt x="5416" y="5954"/>
                  </a:lnTo>
                  <a:lnTo>
                    <a:pt x="6112" y="5226"/>
                  </a:lnTo>
                  <a:lnTo>
                    <a:pt x="3452" y="2692"/>
                  </a:lnTo>
                  <a:cubicBezTo>
                    <a:pt x="3611" y="2439"/>
                    <a:pt x="3674" y="2154"/>
                    <a:pt x="3674" y="1837"/>
                  </a:cubicBezTo>
                  <a:cubicBezTo>
                    <a:pt x="3674" y="824"/>
                    <a:pt x="2850" y="0"/>
                    <a:pt x="183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2081;p23"/>
            <p:cNvSpPr/>
            <p:nvPr/>
          </p:nvSpPr>
          <p:spPr>
            <a:xfrm>
              <a:off x="4314632" y="2769540"/>
              <a:ext cx="211286" cy="210203"/>
            </a:xfrm>
            <a:custGeom>
              <a:avLst/>
              <a:gdLst/>
              <a:ahLst/>
              <a:cxnLst/>
              <a:rect l="l" t="t" r="r" b="b"/>
              <a:pathLst>
                <a:path w="6240" h="6208" extrusionOk="0">
                  <a:moveTo>
                    <a:pt x="3104" y="0"/>
                  </a:moveTo>
                  <a:cubicBezTo>
                    <a:pt x="1394" y="0"/>
                    <a:pt x="1" y="1394"/>
                    <a:pt x="1" y="3104"/>
                  </a:cubicBezTo>
                  <a:cubicBezTo>
                    <a:pt x="1" y="4846"/>
                    <a:pt x="1394" y="6208"/>
                    <a:pt x="3104" y="6208"/>
                  </a:cubicBezTo>
                  <a:cubicBezTo>
                    <a:pt x="4846" y="6208"/>
                    <a:pt x="6239" y="4846"/>
                    <a:pt x="6239" y="3104"/>
                  </a:cubicBezTo>
                  <a:cubicBezTo>
                    <a:pt x="6239" y="1394"/>
                    <a:pt x="4846" y="0"/>
                    <a:pt x="3104"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2082;p23"/>
            <p:cNvSpPr/>
            <p:nvPr/>
          </p:nvSpPr>
          <p:spPr>
            <a:xfrm>
              <a:off x="4931223" y="2645646"/>
              <a:ext cx="449322" cy="99278"/>
            </a:xfrm>
            <a:custGeom>
              <a:avLst/>
              <a:gdLst/>
              <a:ahLst/>
              <a:cxnLst/>
              <a:rect l="l" t="t" r="r" b="b"/>
              <a:pathLst>
                <a:path w="13270" h="2932" extrusionOk="0">
                  <a:moveTo>
                    <a:pt x="9462" y="0"/>
                  </a:moveTo>
                  <a:cubicBezTo>
                    <a:pt x="9347" y="0"/>
                    <a:pt x="9223" y="16"/>
                    <a:pt x="9089" y="49"/>
                  </a:cubicBezTo>
                  <a:cubicBezTo>
                    <a:pt x="8298" y="271"/>
                    <a:pt x="7886" y="841"/>
                    <a:pt x="7506" y="1379"/>
                  </a:cubicBezTo>
                  <a:cubicBezTo>
                    <a:pt x="7041" y="2092"/>
                    <a:pt x="6577" y="2774"/>
                    <a:pt x="5401" y="2774"/>
                  </a:cubicBezTo>
                  <a:cubicBezTo>
                    <a:pt x="5375" y="2774"/>
                    <a:pt x="5348" y="2773"/>
                    <a:pt x="5321" y="2773"/>
                  </a:cubicBezTo>
                  <a:cubicBezTo>
                    <a:pt x="4117" y="2741"/>
                    <a:pt x="3262" y="2266"/>
                    <a:pt x="2439" y="1791"/>
                  </a:cubicBezTo>
                  <a:cubicBezTo>
                    <a:pt x="1679" y="1348"/>
                    <a:pt x="950" y="936"/>
                    <a:pt x="0" y="936"/>
                  </a:cubicBezTo>
                  <a:lnTo>
                    <a:pt x="0" y="1094"/>
                  </a:lnTo>
                  <a:cubicBezTo>
                    <a:pt x="887" y="1094"/>
                    <a:pt x="1615" y="1506"/>
                    <a:pt x="2375" y="1949"/>
                  </a:cubicBezTo>
                  <a:cubicBezTo>
                    <a:pt x="3199" y="2424"/>
                    <a:pt x="4086" y="2931"/>
                    <a:pt x="5289" y="2931"/>
                  </a:cubicBezTo>
                  <a:lnTo>
                    <a:pt x="5352" y="2931"/>
                  </a:lnTo>
                  <a:cubicBezTo>
                    <a:pt x="6682" y="2931"/>
                    <a:pt x="7157" y="2203"/>
                    <a:pt x="7664" y="1474"/>
                  </a:cubicBezTo>
                  <a:cubicBezTo>
                    <a:pt x="8013" y="936"/>
                    <a:pt x="8393" y="398"/>
                    <a:pt x="9121" y="208"/>
                  </a:cubicBezTo>
                  <a:cubicBezTo>
                    <a:pt x="9237" y="179"/>
                    <a:pt x="9344" y="165"/>
                    <a:pt x="9445" y="165"/>
                  </a:cubicBezTo>
                  <a:cubicBezTo>
                    <a:pt x="10008" y="165"/>
                    <a:pt x="10365" y="584"/>
                    <a:pt x="10768" y="1094"/>
                  </a:cubicBezTo>
                  <a:cubicBezTo>
                    <a:pt x="11338" y="1759"/>
                    <a:pt x="11940" y="2519"/>
                    <a:pt x="13270" y="2551"/>
                  </a:cubicBezTo>
                  <a:lnTo>
                    <a:pt x="13270" y="2393"/>
                  </a:lnTo>
                  <a:cubicBezTo>
                    <a:pt x="12035" y="2361"/>
                    <a:pt x="11433" y="1633"/>
                    <a:pt x="10926" y="999"/>
                  </a:cubicBezTo>
                  <a:cubicBezTo>
                    <a:pt x="10496" y="488"/>
                    <a:pt x="10111" y="0"/>
                    <a:pt x="9462"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2083;p23"/>
            <p:cNvSpPr/>
            <p:nvPr/>
          </p:nvSpPr>
          <p:spPr>
            <a:xfrm>
              <a:off x="4931223" y="2589405"/>
              <a:ext cx="450406" cy="160869"/>
            </a:xfrm>
            <a:custGeom>
              <a:avLst/>
              <a:gdLst/>
              <a:ahLst/>
              <a:cxnLst/>
              <a:rect l="l" t="t" r="r" b="b"/>
              <a:pathLst>
                <a:path w="13302" h="4751" extrusionOk="0">
                  <a:moveTo>
                    <a:pt x="4972" y="0"/>
                  </a:moveTo>
                  <a:cubicBezTo>
                    <a:pt x="3547" y="0"/>
                    <a:pt x="2660" y="1235"/>
                    <a:pt x="1900" y="2344"/>
                  </a:cubicBezTo>
                  <a:cubicBezTo>
                    <a:pt x="1299" y="3230"/>
                    <a:pt x="729" y="4054"/>
                    <a:pt x="0" y="4054"/>
                  </a:cubicBezTo>
                  <a:lnTo>
                    <a:pt x="0" y="4212"/>
                  </a:lnTo>
                  <a:cubicBezTo>
                    <a:pt x="824" y="4212"/>
                    <a:pt x="1425" y="3357"/>
                    <a:pt x="2059" y="2439"/>
                  </a:cubicBezTo>
                  <a:cubicBezTo>
                    <a:pt x="2787" y="1362"/>
                    <a:pt x="3642" y="158"/>
                    <a:pt x="4972" y="158"/>
                  </a:cubicBezTo>
                  <a:cubicBezTo>
                    <a:pt x="6271" y="158"/>
                    <a:pt x="6809" y="1394"/>
                    <a:pt x="7348" y="2597"/>
                  </a:cubicBezTo>
                  <a:cubicBezTo>
                    <a:pt x="7854" y="3705"/>
                    <a:pt x="8298" y="4750"/>
                    <a:pt x="9343" y="4750"/>
                  </a:cubicBezTo>
                  <a:cubicBezTo>
                    <a:pt x="10388" y="4750"/>
                    <a:pt x="10863" y="4275"/>
                    <a:pt x="11306" y="3800"/>
                  </a:cubicBezTo>
                  <a:cubicBezTo>
                    <a:pt x="11781" y="3294"/>
                    <a:pt x="12225" y="2819"/>
                    <a:pt x="13301" y="2819"/>
                  </a:cubicBezTo>
                  <a:lnTo>
                    <a:pt x="13301" y="2660"/>
                  </a:lnTo>
                  <a:cubicBezTo>
                    <a:pt x="12130" y="2660"/>
                    <a:pt x="11654" y="3167"/>
                    <a:pt x="11179" y="3674"/>
                  </a:cubicBezTo>
                  <a:cubicBezTo>
                    <a:pt x="10736" y="4149"/>
                    <a:pt x="10324" y="4592"/>
                    <a:pt x="9343" y="4592"/>
                  </a:cubicBezTo>
                  <a:cubicBezTo>
                    <a:pt x="8424" y="4592"/>
                    <a:pt x="7981" y="3579"/>
                    <a:pt x="7506" y="2534"/>
                  </a:cubicBezTo>
                  <a:cubicBezTo>
                    <a:pt x="6936" y="1299"/>
                    <a:pt x="6366" y="0"/>
                    <a:pt x="4972"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2084;p23"/>
            <p:cNvSpPr/>
            <p:nvPr/>
          </p:nvSpPr>
          <p:spPr>
            <a:xfrm>
              <a:off x="4928006" y="2564721"/>
              <a:ext cx="3251" cy="229503"/>
            </a:xfrm>
            <a:custGeom>
              <a:avLst/>
              <a:gdLst/>
              <a:ahLst/>
              <a:cxnLst/>
              <a:rect l="l" t="t" r="r" b="b"/>
              <a:pathLst>
                <a:path w="96" h="6778" extrusionOk="0">
                  <a:moveTo>
                    <a:pt x="0" y="1"/>
                  </a:moveTo>
                  <a:lnTo>
                    <a:pt x="0" y="6778"/>
                  </a:lnTo>
                  <a:lnTo>
                    <a:pt x="95" y="6778"/>
                  </a:lnTo>
                  <a:lnTo>
                    <a:pt x="95"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2085;p23"/>
            <p:cNvSpPr/>
            <p:nvPr/>
          </p:nvSpPr>
          <p:spPr>
            <a:xfrm>
              <a:off x="5379428" y="2564721"/>
              <a:ext cx="3251" cy="229503"/>
            </a:xfrm>
            <a:custGeom>
              <a:avLst/>
              <a:gdLst/>
              <a:ahLst/>
              <a:cxnLst/>
              <a:rect l="l" t="t" r="r" b="b"/>
              <a:pathLst>
                <a:path w="96" h="6778" extrusionOk="0">
                  <a:moveTo>
                    <a:pt x="1" y="1"/>
                  </a:moveTo>
                  <a:lnTo>
                    <a:pt x="1" y="6778"/>
                  </a:lnTo>
                  <a:lnTo>
                    <a:pt x="96" y="6778"/>
                  </a:lnTo>
                  <a:lnTo>
                    <a:pt x="96"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2086;p23"/>
            <p:cNvSpPr/>
            <p:nvPr/>
          </p:nvSpPr>
          <p:spPr>
            <a:xfrm>
              <a:off x="4928006" y="2792057"/>
              <a:ext cx="454672" cy="3251"/>
            </a:xfrm>
            <a:custGeom>
              <a:avLst/>
              <a:gdLst/>
              <a:ahLst/>
              <a:cxnLst/>
              <a:rect l="l" t="t" r="r" b="b"/>
              <a:pathLst>
                <a:path w="13428" h="96" extrusionOk="0">
                  <a:moveTo>
                    <a:pt x="0" y="1"/>
                  </a:moveTo>
                  <a:lnTo>
                    <a:pt x="0" y="96"/>
                  </a:lnTo>
                  <a:lnTo>
                    <a:pt x="13428" y="96"/>
                  </a:lnTo>
                  <a:lnTo>
                    <a:pt x="13428"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2087;p23"/>
            <p:cNvSpPr/>
            <p:nvPr/>
          </p:nvSpPr>
          <p:spPr>
            <a:xfrm>
              <a:off x="3990795" y="2422103"/>
              <a:ext cx="1493768" cy="1051962"/>
            </a:xfrm>
            <a:custGeom>
              <a:avLst/>
              <a:gdLst/>
              <a:ahLst/>
              <a:cxnLst/>
              <a:rect l="l" t="t" r="r" b="b"/>
              <a:pathLst>
                <a:path w="44116" h="31068" extrusionOk="0">
                  <a:moveTo>
                    <a:pt x="41392" y="222"/>
                  </a:moveTo>
                  <a:cubicBezTo>
                    <a:pt x="42057" y="222"/>
                    <a:pt x="42690" y="476"/>
                    <a:pt x="43165" y="951"/>
                  </a:cubicBezTo>
                  <a:cubicBezTo>
                    <a:pt x="43640" y="1458"/>
                    <a:pt x="43894" y="2091"/>
                    <a:pt x="43894" y="2756"/>
                  </a:cubicBezTo>
                  <a:lnTo>
                    <a:pt x="43799" y="28851"/>
                  </a:lnTo>
                  <a:cubicBezTo>
                    <a:pt x="43799" y="29389"/>
                    <a:pt x="43640" y="29928"/>
                    <a:pt x="43292" y="30371"/>
                  </a:cubicBezTo>
                  <a:cubicBezTo>
                    <a:pt x="42849" y="30688"/>
                    <a:pt x="42342" y="30878"/>
                    <a:pt x="41804" y="30878"/>
                  </a:cubicBezTo>
                  <a:lnTo>
                    <a:pt x="2724" y="30878"/>
                  </a:lnTo>
                  <a:cubicBezTo>
                    <a:pt x="2059" y="30878"/>
                    <a:pt x="1426" y="30593"/>
                    <a:pt x="951" y="30118"/>
                  </a:cubicBezTo>
                  <a:cubicBezTo>
                    <a:pt x="476" y="29643"/>
                    <a:pt x="222" y="29009"/>
                    <a:pt x="222" y="28344"/>
                  </a:cubicBezTo>
                  <a:lnTo>
                    <a:pt x="317" y="2249"/>
                  </a:lnTo>
                  <a:cubicBezTo>
                    <a:pt x="317" y="1711"/>
                    <a:pt x="476" y="1172"/>
                    <a:pt x="792" y="729"/>
                  </a:cubicBezTo>
                  <a:cubicBezTo>
                    <a:pt x="1236" y="412"/>
                    <a:pt x="1774" y="222"/>
                    <a:pt x="2312" y="222"/>
                  </a:cubicBezTo>
                  <a:close/>
                  <a:moveTo>
                    <a:pt x="2312" y="1"/>
                  </a:moveTo>
                  <a:cubicBezTo>
                    <a:pt x="1711" y="1"/>
                    <a:pt x="1109" y="222"/>
                    <a:pt x="666" y="571"/>
                  </a:cubicBezTo>
                  <a:cubicBezTo>
                    <a:pt x="317" y="1046"/>
                    <a:pt x="96" y="1616"/>
                    <a:pt x="96" y="2249"/>
                  </a:cubicBezTo>
                  <a:lnTo>
                    <a:pt x="1" y="28344"/>
                  </a:lnTo>
                  <a:cubicBezTo>
                    <a:pt x="1" y="29865"/>
                    <a:pt x="1236" y="31068"/>
                    <a:pt x="2724" y="31068"/>
                  </a:cubicBezTo>
                  <a:lnTo>
                    <a:pt x="41804" y="31068"/>
                  </a:lnTo>
                  <a:cubicBezTo>
                    <a:pt x="42437" y="31068"/>
                    <a:pt x="43007" y="30878"/>
                    <a:pt x="43450" y="30498"/>
                  </a:cubicBezTo>
                  <a:cubicBezTo>
                    <a:pt x="43799" y="30055"/>
                    <a:pt x="44021" y="29484"/>
                    <a:pt x="44021" y="28851"/>
                  </a:cubicBezTo>
                  <a:lnTo>
                    <a:pt x="44116" y="2756"/>
                  </a:lnTo>
                  <a:cubicBezTo>
                    <a:pt x="44116" y="1236"/>
                    <a:pt x="42880" y="1"/>
                    <a:pt x="4139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2088;p23"/>
            <p:cNvSpPr/>
            <p:nvPr/>
          </p:nvSpPr>
          <p:spPr>
            <a:xfrm>
              <a:off x="4889406" y="3318546"/>
              <a:ext cx="1345766" cy="995145"/>
            </a:xfrm>
            <a:custGeom>
              <a:avLst/>
              <a:gdLst/>
              <a:ahLst/>
              <a:cxnLst/>
              <a:rect l="l" t="t" r="r" b="b"/>
              <a:pathLst>
                <a:path w="39745" h="29390" extrusionOk="0">
                  <a:moveTo>
                    <a:pt x="2090" y="1"/>
                  </a:moveTo>
                  <a:cubicBezTo>
                    <a:pt x="1520" y="1"/>
                    <a:pt x="1014" y="191"/>
                    <a:pt x="602" y="539"/>
                  </a:cubicBezTo>
                  <a:cubicBezTo>
                    <a:pt x="285" y="983"/>
                    <a:pt x="95" y="1521"/>
                    <a:pt x="95" y="2123"/>
                  </a:cubicBezTo>
                  <a:lnTo>
                    <a:pt x="32" y="26793"/>
                  </a:lnTo>
                  <a:cubicBezTo>
                    <a:pt x="0" y="28250"/>
                    <a:pt x="1109" y="29390"/>
                    <a:pt x="2470" y="29390"/>
                  </a:cubicBezTo>
                  <a:lnTo>
                    <a:pt x="37623" y="29390"/>
                  </a:lnTo>
                  <a:cubicBezTo>
                    <a:pt x="38193" y="29390"/>
                    <a:pt x="38731" y="29200"/>
                    <a:pt x="39143" y="28851"/>
                  </a:cubicBezTo>
                  <a:cubicBezTo>
                    <a:pt x="39460" y="28408"/>
                    <a:pt x="39650" y="27870"/>
                    <a:pt x="39650" y="27300"/>
                  </a:cubicBezTo>
                  <a:lnTo>
                    <a:pt x="39713" y="2598"/>
                  </a:lnTo>
                  <a:cubicBezTo>
                    <a:pt x="39745" y="1173"/>
                    <a:pt x="38636" y="1"/>
                    <a:pt x="372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2089;p23"/>
            <p:cNvSpPr/>
            <p:nvPr/>
          </p:nvSpPr>
          <p:spPr>
            <a:xfrm>
              <a:off x="5010557" y="3750634"/>
              <a:ext cx="1086297" cy="377539"/>
            </a:xfrm>
            <a:custGeom>
              <a:avLst/>
              <a:gdLst/>
              <a:ahLst/>
              <a:cxnLst/>
              <a:rect l="l" t="t" r="r" b="b"/>
              <a:pathLst>
                <a:path w="32082" h="11150" extrusionOk="0">
                  <a:moveTo>
                    <a:pt x="9222" y="1"/>
                  </a:moveTo>
                  <a:cubicBezTo>
                    <a:pt x="7670" y="1"/>
                    <a:pt x="6724" y="1219"/>
                    <a:pt x="5733" y="2504"/>
                  </a:cubicBezTo>
                  <a:cubicBezTo>
                    <a:pt x="4466" y="4119"/>
                    <a:pt x="3009" y="5956"/>
                    <a:pt x="1" y="6020"/>
                  </a:cubicBezTo>
                  <a:lnTo>
                    <a:pt x="32" y="11150"/>
                  </a:lnTo>
                  <a:cubicBezTo>
                    <a:pt x="32" y="11150"/>
                    <a:pt x="29865" y="11087"/>
                    <a:pt x="32082" y="11087"/>
                  </a:cubicBezTo>
                  <a:lnTo>
                    <a:pt x="32082" y="2346"/>
                  </a:lnTo>
                  <a:cubicBezTo>
                    <a:pt x="29770" y="2346"/>
                    <a:pt x="27996" y="3423"/>
                    <a:pt x="26128" y="4531"/>
                  </a:cubicBezTo>
                  <a:cubicBezTo>
                    <a:pt x="24164" y="5735"/>
                    <a:pt x="22106" y="6970"/>
                    <a:pt x="19256" y="7001"/>
                  </a:cubicBezTo>
                  <a:cubicBezTo>
                    <a:pt x="19200" y="7002"/>
                    <a:pt x="19146" y="7003"/>
                    <a:pt x="19092" y="7003"/>
                  </a:cubicBezTo>
                  <a:cubicBezTo>
                    <a:pt x="16145" y="7003"/>
                    <a:pt x="15085" y="5321"/>
                    <a:pt x="13904" y="3518"/>
                  </a:cubicBezTo>
                  <a:cubicBezTo>
                    <a:pt x="13017" y="2093"/>
                    <a:pt x="12067" y="604"/>
                    <a:pt x="10135" y="129"/>
                  </a:cubicBezTo>
                  <a:cubicBezTo>
                    <a:pt x="9808" y="41"/>
                    <a:pt x="9505" y="1"/>
                    <a:pt x="922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2090;p23"/>
            <p:cNvSpPr/>
            <p:nvPr/>
          </p:nvSpPr>
          <p:spPr>
            <a:xfrm>
              <a:off x="5011640" y="3606999"/>
              <a:ext cx="1085213" cy="408589"/>
            </a:xfrm>
            <a:custGeom>
              <a:avLst/>
              <a:gdLst/>
              <a:ahLst/>
              <a:cxnLst/>
              <a:rect l="l" t="t" r="r" b="b"/>
              <a:pathLst>
                <a:path w="32050" h="12067" extrusionOk="0">
                  <a:moveTo>
                    <a:pt x="20015" y="1"/>
                  </a:moveTo>
                  <a:cubicBezTo>
                    <a:pt x="16658" y="1"/>
                    <a:pt x="15265" y="3263"/>
                    <a:pt x="13935" y="6398"/>
                  </a:cubicBezTo>
                  <a:cubicBezTo>
                    <a:pt x="12795" y="9122"/>
                    <a:pt x="11718" y="11655"/>
                    <a:pt x="9501" y="11655"/>
                  </a:cubicBezTo>
                  <a:cubicBezTo>
                    <a:pt x="7126" y="11655"/>
                    <a:pt x="6113" y="10515"/>
                    <a:pt x="5036" y="9312"/>
                  </a:cubicBezTo>
                  <a:cubicBezTo>
                    <a:pt x="3896" y="8045"/>
                    <a:pt x="2724" y="6746"/>
                    <a:pt x="0" y="6746"/>
                  </a:cubicBezTo>
                  <a:lnTo>
                    <a:pt x="0" y="7158"/>
                  </a:lnTo>
                  <a:cubicBezTo>
                    <a:pt x="2566" y="7158"/>
                    <a:pt x="3611" y="8361"/>
                    <a:pt x="4751" y="9597"/>
                  </a:cubicBezTo>
                  <a:cubicBezTo>
                    <a:pt x="5828" y="10832"/>
                    <a:pt x="6936" y="12067"/>
                    <a:pt x="9501" y="12067"/>
                  </a:cubicBezTo>
                  <a:cubicBezTo>
                    <a:pt x="11971" y="12067"/>
                    <a:pt x="13111" y="9407"/>
                    <a:pt x="14315" y="6588"/>
                  </a:cubicBezTo>
                  <a:cubicBezTo>
                    <a:pt x="15582" y="3548"/>
                    <a:pt x="16912" y="413"/>
                    <a:pt x="20015" y="413"/>
                  </a:cubicBezTo>
                  <a:cubicBezTo>
                    <a:pt x="23246" y="413"/>
                    <a:pt x="25272" y="3484"/>
                    <a:pt x="27078" y="6176"/>
                  </a:cubicBezTo>
                  <a:cubicBezTo>
                    <a:pt x="28598" y="8488"/>
                    <a:pt x="30054" y="10673"/>
                    <a:pt x="32050" y="10673"/>
                  </a:cubicBezTo>
                  <a:lnTo>
                    <a:pt x="32050" y="10262"/>
                  </a:lnTo>
                  <a:cubicBezTo>
                    <a:pt x="30244" y="10262"/>
                    <a:pt x="28883" y="8171"/>
                    <a:pt x="27394" y="5955"/>
                  </a:cubicBezTo>
                  <a:cubicBezTo>
                    <a:pt x="25557" y="3168"/>
                    <a:pt x="23467" y="1"/>
                    <a:pt x="20015"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2091;p23"/>
            <p:cNvSpPr/>
            <p:nvPr/>
          </p:nvSpPr>
          <p:spPr>
            <a:xfrm>
              <a:off x="6096820" y="3543749"/>
              <a:ext cx="7551" cy="582290"/>
            </a:xfrm>
            <a:custGeom>
              <a:avLst/>
              <a:gdLst/>
              <a:ahLst/>
              <a:cxnLst/>
              <a:rect l="l" t="t" r="r" b="b"/>
              <a:pathLst>
                <a:path w="223" h="17197" extrusionOk="0">
                  <a:moveTo>
                    <a:pt x="1" y="0"/>
                  </a:moveTo>
                  <a:lnTo>
                    <a:pt x="1" y="17197"/>
                  </a:lnTo>
                  <a:lnTo>
                    <a:pt x="222" y="17197"/>
                  </a:lnTo>
                  <a:lnTo>
                    <a:pt x="222"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2092;p23"/>
            <p:cNvSpPr/>
            <p:nvPr/>
          </p:nvSpPr>
          <p:spPr>
            <a:xfrm>
              <a:off x="5007340" y="3543749"/>
              <a:ext cx="7551" cy="582290"/>
            </a:xfrm>
            <a:custGeom>
              <a:avLst/>
              <a:gdLst/>
              <a:ahLst/>
              <a:cxnLst/>
              <a:rect l="l" t="t" r="r" b="b"/>
              <a:pathLst>
                <a:path w="223" h="17197" extrusionOk="0">
                  <a:moveTo>
                    <a:pt x="1" y="0"/>
                  </a:moveTo>
                  <a:lnTo>
                    <a:pt x="1" y="17197"/>
                  </a:lnTo>
                  <a:lnTo>
                    <a:pt x="222" y="17197"/>
                  </a:lnTo>
                  <a:lnTo>
                    <a:pt x="222"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2093;p23"/>
            <p:cNvSpPr/>
            <p:nvPr/>
          </p:nvSpPr>
          <p:spPr>
            <a:xfrm>
              <a:off x="5007340" y="4121705"/>
              <a:ext cx="1097030" cy="8634"/>
            </a:xfrm>
            <a:custGeom>
              <a:avLst/>
              <a:gdLst/>
              <a:ahLst/>
              <a:cxnLst/>
              <a:rect l="l" t="t" r="r" b="b"/>
              <a:pathLst>
                <a:path w="32399" h="255" extrusionOk="0">
                  <a:moveTo>
                    <a:pt x="1" y="1"/>
                  </a:moveTo>
                  <a:lnTo>
                    <a:pt x="1" y="254"/>
                  </a:lnTo>
                  <a:lnTo>
                    <a:pt x="32398" y="254"/>
                  </a:lnTo>
                  <a:lnTo>
                    <a:pt x="32398"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2094;p23"/>
            <p:cNvSpPr/>
            <p:nvPr/>
          </p:nvSpPr>
          <p:spPr>
            <a:xfrm>
              <a:off x="4887239" y="3315329"/>
              <a:ext cx="1350100" cy="1001579"/>
            </a:xfrm>
            <a:custGeom>
              <a:avLst/>
              <a:gdLst/>
              <a:ahLst/>
              <a:cxnLst/>
              <a:rect l="l" t="t" r="r" b="b"/>
              <a:pathLst>
                <a:path w="39873" h="29580" extrusionOk="0">
                  <a:moveTo>
                    <a:pt x="37402" y="191"/>
                  </a:moveTo>
                  <a:cubicBezTo>
                    <a:pt x="38669" y="191"/>
                    <a:pt x="39714" y="1268"/>
                    <a:pt x="39714" y="2598"/>
                  </a:cubicBezTo>
                  <a:lnTo>
                    <a:pt x="39714" y="27521"/>
                  </a:lnTo>
                  <a:cubicBezTo>
                    <a:pt x="39714" y="28566"/>
                    <a:pt x="38890" y="29390"/>
                    <a:pt x="37909" y="29390"/>
                  </a:cubicBezTo>
                  <a:lnTo>
                    <a:pt x="2503" y="29390"/>
                  </a:lnTo>
                  <a:cubicBezTo>
                    <a:pt x="1236" y="29390"/>
                    <a:pt x="159" y="28281"/>
                    <a:pt x="159" y="26919"/>
                  </a:cubicBezTo>
                  <a:lnTo>
                    <a:pt x="159" y="2059"/>
                  </a:lnTo>
                  <a:cubicBezTo>
                    <a:pt x="159" y="1014"/>
                    <a:pt x="983" y="191"/>
                    <a:pt x="1964" y="191"/>
                  </a:cubicBezTo>
                  <a:close/>
                  <a:moveTo>
                    <a:pt x="1964" y="1"/>
                  </a:moveTo>
                  <a:cubicBezTo>
                    <a:pt x="888" y="1"/>
                    <a:pt x="1" y="919"/>
                    <a:pt x="1" y="2059"/>
                  </a:cubicBezTo>
                  <a:lnTo>
                    <a:pt x="1" y="26919"/>
                  </a:lnTo>
                  <a:cubicBezTo>
                    <a:pt x="1" y="28376"/>
                    <a:pt x="1109" y="29580"/>
                    <a:pt x="2503" y="29580"/>
                  </a:cubicBezTo>
                  <a:lnTo>
                    <a:pt x="37909" y="29580"/>
                  </a:lnTo>
                  <a:cubicBezTo>
                    <a:pt x="38985" y="29580"/>
                    <a:pt x="39872" y="28661"/>
                    <a:pt x="39872" y="27521"/>
                  </a:cubicBezTo>
                  <a:lnTo>
                    <a:pt x="39872" y="2598"/>
                  </a:lnTo>
                  <a:cubicBezTo>
                    <a:pt x="39872" y="1173"/>
                    <a:pt x="38764" y="1"/>
                    <a:pt x="3740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2095;p23"/>
            <p:cNvSpPr/>
            <p:nvPr/>
          </p:nvSpPr>
          <p:spPr>
            <a:xfrm>
              <a:off x="2626813" y="3076210"/>
              <a:ext cx="1828338" cy="1317899"/>
            </a:xfrm>
            <a:custGeom>
              <a:avLst/>
              <a:gdLst/>
              <a:ahLst/>
              <a:cxnLst/>
              <a:rect l="l" t="t" r="r" b="b"/>
              <a:pathLst>
                <a:path w="53997" h="38922" extrusionOk="0">
                  <a:moveTo>
                    <a:pt x="2851" y="1"/>
                  </a:moveTo>
                  <a:cubicBezTo>
                    <a:pt x="2091" y="1"/>
                    <a:pt x="1394" y="254"/>
                    <a:pt x="824" y="697"/>
                  </a:cubicBezTo>
                  <a:cubicBezTo>
                    <a:pt x="380" y="1299"/>
                    <a:pt x="127" y="1996"/>
                    <a:pt x="127" y="2788"/>
                  </a:cubicBezTo>
                  <a:lnTo>
                    <a:pt x="32" y="35470"/>
                  </a:lnTo>
                  <a:cubicBezTo>
                    <a:pt x="0" y="37370"/>
                    <a:pt x="1521" y="38922"/>
                    <a:pt x="3357" y="38922"/>
                  </a:cubicBezTo>
                  <a:lnTo>
                    <a:pt x="51178" y="38922"/>
                  </a:lnTo>
                  <a:cubicBezTo>
                    <a:pt x="51938" y="38922"/>
                    <a:pt x="52634" y="38637"/>
                    <a:pt x="53204" y="38193"/>
                  </a:cubicBezTo>
                  <a:cubicBezTo>
                    <a:pt x="53648" y="37623"/>
                    <a:pt x="53901" y="36895"/>
                    <a:pt x="53901" y="36135"/>
                  </a:cubicBezTo>
                  <a:lnTo>
                    <a:pt x="53996" y="3421"/>
                  </a:lnTo>
                  <a:cubicBezTo>
                    <a:pt x="53996" y="1521"/>
                    <a:pt x="52508" y="1"/>
                    <a:pt x="50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2096;p23"/>
            <p:cNvSpPr/>
            <p:nvPr/>
          </p:nvSpPr>
          <p:spPr>
            <a:xfrm>
              <a:off x="2796248" y="3257429"/>
              <a:ext cx="856793" cy="876128"/>
            </a:xfrm>
            <a:custGeom>
              <a:avLst/>
              <a:gdLst/>
              <a:ahLst/>
              <a:cxnLst/>
              <a:rect l="l" t="t" r="r" b="b"/>
              <a:pathLst>
                <a:path w="25304" h="25875" extrusionOk="0">
                  <a:moveTo>
                    <a:pt x="12636" y="4783"/>
                  </a:moveTo>
                  <a:cubicBezTo>
                    <a:pt x="17038" y="4783"/>
                    <a:pt x="20617" y="8456"/>
                    <a:pt x="20617" y="12922"/>
                  </a:cubicBezTo>
                  <a:cubicBezTo>
                    <a:pt x="20617" y="17419"/>
                    <a:pt x="17038" y="21092"/>
                    <a:pt x="12636" y="21092"/>
                  </a:cubicBezTo>
                  <a:cubicBezTo>
                    <a:pt x="8266" y="21092"/>
                    <a:pt x="4687" y="17419"/>
                    <a:pt x="4687" y="12922"/>
                  </a:cubicBezTo>
                  <a:cubicBezTo>
                    <a:pt x="4687" y="8456"/>
                    <a:pt x="8266" y="4783"/>
                    <a:pt x="12636" y="4783"/>
                  </a:cubicBezTo>
                  <a:close/>
                  <a:moveTo>
                    <a:pt x="12636" y="1"/>
                  </a:moveTo>
                  <a:cubicBezTo>
                    <a:pt x="5669" y="1"/>
                    <a:pt x="0" y="5796"/>
                    <a:pt x="0" y="12922"/>
                  </a:cubicBezTo>
                  <a:cubicBezTo>
                    <a:pt x="0" y="20079"/>
                    <a:pt x="5669" y="25874"/>
                    <a:pt x="12636" y="25874"/>
                  </a:cubicBezTo>
                  <a:cubicBezTo>
                    <a:pt x="19635" y="25874"/>
                    <a:pt x="25304" y="20079"/>
                    <a:pt x="25304" y="12922"/>
                  </a:cubicBezTo>
                  <a:cubicBezTo>
                    <a:pt x="25304" y="5796"/>
                    <a:pt x="19635" y="1"/>
                    <a:pt x="1263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2097;p23"/>
            <p:cNvSpPr/>
            <p:nvPr/>
          </p:nvSpPr>
          <p:spPr>
            <a:xfrm>
              <a:off x="2796248" y="3257429"/>
              <a:ext cx="856793" cy="876128"/>
            </a:xfrm>
            <a:custGeom>
              <a:avLst/>
              <a:gdLst/>
              <a:ahLst/>
              <a:cxnLst/>
              <a:rect l="l" t="t" r="r" b="b"/>
              <a:pathLst>
                <a:path w="25304" h="25875" extrusionOk="0">
                  <a:moveTo>
                    <a:pt x="12636" y="1"/>
                  </a:moveTo>
                  <a:lnTo>
                    <a:pt x="12636" y="4783"/>
                  </a:lnTo>
                  <a:cubicBezTo>
                    <a:pt x="17038" y="4783"/>
                    <a:pt x="20617" y="8456"/>
                    <a:pt x="20617" y="12922"/>
                  </a:cubicBezTo>
                  <a:cubicBezTo>
                    <a:pt x="20617" y="17419"/>
                    <a:pt x="17038" y="21092"/>
                    <a:pt x="12636" y="21092"/>
                  </a:cubicBezTo>
                  <a:cubicBezTo>
                    <a:pt x="8266" y="21092"/>
                    <a:pt x="4687" y="17419"/>
                    <a:pt x="4687" y="12922"/>
                  </a:cubicBezTo>
                  <a:cubicBezTo>
                    <a:pt x="4687" y="12130"/>
                    <a:pt x="4782" y="11338"/>
                    <a:pt x="5004" y="10578"/>
                  </a:cubicBezTo>
                  <a:lnTo>
                    <a:pt x="539" y="9216"/>
                  </a:lnTo>
                  <a:cubicBezTo>
                    <a:pt x="159" y="10420"/>
                    <a:pt x="0" y="11655"/>
                    <a:pt x="0" y="12922"/>
                  </a:cubicBezTo>
                  <a:cubicBezTo>
                    <a:pt x="0" y="20079"/>
                    <a:pt x="5669" y="25874"/>
                    <a:pt x="12636" y="25874"/>
                  </a:cubicBezTo>
                  <a:cubicBezTo>
                    <a:pt x="19635" y="25874"/>
                    <a:pt x="25304" y="20079"/>
                    <a:pt x="25304" y="12922"/>
                  </a:cubicBezTo>
                  <a:cubicBezTo>
                    <a:pt x="25304" y="5796"/>
                    <a:pt x="19635" y="1"/>
                    <a:pt x="12636"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2098;p23"/>
            <p:cNvSpPr/>
            <p:nvPr/>
          </p:nvSpPr>
          <p:spPr>
            <a:xfrm>
              <a:off x="2796248" y="3314280"/>
              <a:ext cx="856793" cy="819277"/>
            </a:xfrm>
            <a:custGeom>
              <a:avLst/>
              <a:gdLst/>
              <a:ahLst/>
              <a:cxnLst/>
              <a:rect l="l" t="t" r="r" b="b"/>
              <a:pathLst>
                <a:path w="25304" h="24196" extrusionOk="0">
                  <a:moveTo>
                    <a:pt x="18907" y="0"/>
                  </a:moveTo>
                  <a:lnTo>
                    <a:pt x="16595" y="4181"/>
                  </a:lnTo>
                  <a:cubicBezTo>
                    <a:pt x="19065" y="5637"/>
                    <a:pt x="20617" y="8329"/>
                    <a:pt x="20617" y="11243"/>
                  </a:cubicBezTo>
                  <a:cubicBezTo>
                    <a:pt x="20617" y="15740"/>
                    <a:pt x="17038" y="19382"/>
                    <a:pt x="12636" y="19382"/>
                  </a:cubicBezTo>
                  <a:cubicBezTo>
                    <a:pt x="10514" y="19382"/>
                    <a:pt x="8487" y="18527"/>
                    <a:pt x="6967" y="16975"/>
                  </a:cubicBezTo>
                  <a:cubicBezTo>
                    <a:pt x="5511" y="15423"/>
                    <a:pt x="4687" y="13396"/>
                    <a:pt x="4687" y="11243"/>
                  </a:cubicBezTo>
                  <a:lnTo>
                    <a:pt x="0" y="11243"/>
                  </a:lnTo>
                  <a:cubicBezTo>
                    <a:pt x="0" y="14695"/>
                    <a:pt x="1299" y="17925"/>
                    <a:pt x="3642" y="20363"/>
                  </a:cubicBezTo>
                  <a:cubicBezTo>
                    <a:pt x="6049" y="22834"/>
                    <a:pt x="9248" y="24195"/>
                    <a:pt x="12636" y="24195"/>
                  </a:cubicBezTo>
                  <a:cubicBezTo>
                    <a:pt x="19635" y="24195"/>
                    <a:pt x="25304" y="18400"/>
                    <a:pt x="25304" y="11243"/>
                  </a:cubicBezTo>
                  <a:cubicBezTo>
                    <a:pt x="25304" y="6619"/>
                    <a:pt x="22865" y="2312"/>
                    <a:pt x="1890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2099;p23"/>
            <p:cNvSpPr/>
            <p:nvPr/>
          </p:nvSpPr>
          <p:spPr>
            <a:xfrm>
              <a:off x="3853527" y="3390397"/>
              <a:ext cx="413972" cy="17201"/>
            </a:xfrm>
            <a:custGeom>
              <a:avLst/>
              <a:gdLst/>
              <a:ahLst/>
              <a:cxnLst/>
              <a:rect l="l" t="t" r="r" b="b"/>
              <a:pathLst>
                <a:path w="12226" h="508" extrusionOk="0">
                  <a:moveTo>
                    <a:pt x="1" y="1"/>
                  </a:moveTo>
                  <a:lnTo>
                    <a:pt x="1" y="507"/>
                  </a:lnTo>
                  <a:lnTo>
                    <a:pt x="12225" y="507"/>
                  </a:lnTo>
                  <a:lnTo>
                    <a:pt x="12225"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2100;p23"/>
            <p:cNvSpPr/>
            <p:nvPr/>
          </p:nvSpPr>
          <p:spPr>
            <a:xfrm>
              <a:off x="3853527" y="3430081"/>
              <a:ext cx="401106" cy="17201"/>
            </a:xfrm>
            <a:custGeom>
              <a:avLst/>
              <a:gdLst/>
              <a:ahLst/>
              <a:cxnLst/>
              <a:rect l="l" t="t" r="r" b="b"/>
              <a:pathLst>
                <a:path w="11846" h="508" extrusionOk="0">
                  <a:moveTo>
                    <a:pt x="1" y="0"/>
                  </a:moveTo>
                  <a:lnTo>
                    <a:pt x="1" y="507"/>
                  </a:lnTo>
                  <a:lnTo>
                    <a:pt x="11845" y="507"/>
                  </a:lnTo>
                  <a:lnTo>
                    <a:pt x="11845"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2101;p23"/>
            <p:cNvSpPr/>
            <p:nvPr/>
          </p:nvSpPr>
          <p:spPr>
            <a:xfrm>
              <a:off x="3853527" y="3468681"/>
              <a:ext cx="365722" cy="17201"/>
            </a:xfrm>
            <a:custGeom>
              <a:avLst/>
              <a:gdLst/>
              <a:ahLst/>
              <a:cxnLst/>
              <a:rect l="l" t="t" r="r" b="b"/>
              <a:pathLst>
                <a:path w="10801" h="508" extrusionOk="0">
                  <a:moveTo>
                    <a:pt x="1" y="1"/>
                  </a:moveTo>
                  <a:lnTo>
                    <a:pt x="1" y="507"/>
                  </a:lnTo>
                  <a:lnTo>
                    <a:pt x="10800" y="507"/>
                  </a:lnTo>
                  <a:lnTo>
                    <a:pt x="1080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2102;p23"/>
            <p:cNvSpPr/>
            <p:nvPr/>
          </p:nvSpPr>
          <p:spPr>
            <a:xfrm>
              <a:off x="3853527" y="3508365"/>
              <a:ext cx="342121" cy="17201"/>
            </a:xfrm>
            <a:custGeom>
              <a:avLst/>
              <a:gdLst/>
              <a:ahLst/>
              <a:cxnLst/>
              <a:rect l="l" t="t" r="r" b="b"/>
              <a:pathLst>
                <a:path w="10104" h="508" extrusionOk="0">
                  <a:moveTo>
                    <a:pt x="1" y="0"/>
                  </a:moveTo>
                  <a:lnTo>
                    <a:pt x="1" y="507"/>
                  </a:lnTo>
                  <a:lnTo>
                    <a:pt x="10103" y="507"/>
                  </a:lnTo>
                  <a:lnTo>
                    <a:pt x="10103"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2103;p23"/>
            <p:cNvSpPr/>
            <p:nvPr/>
          </p:nvSpPr>
          <p:spPr>
            <a:xfrm>
              <a:off x="3853527" y="3548049"/>
              <a:ext cx="321738" cy="16117"/>
            </a:xfrm>
            <a:custGeom>
              <a:avLst/>
              <a:gdLst/>
              <a:ahLst/>
              <a:cxnLst/>
              <a:rect l="l" t="t" r="r" b="b"/>
              <a:pathLst>
                <a:path w="9502" h="476" extrusionOk="0">
                  <a:moveTo>
                    <a:pt x="1" y="0"/>
                  </a:moveTo>
                  <a:lnTo>
                    <a:pt x="1" y="475"/>
                  </a:lnTo>
                  <a:lnTo>
                    <a:pt x="9502" y="475"/>
                  </a:lnTo>
                  <a:lnTo>
                    <a:pt x="9502"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2104;p23"/>
            <p:cNvSpPr/>
            <p:nvPr/>
          </p:nvSpPr>
          <p:spPr>
            <a:xfrm>
              <a:off x="3853527" y="3586650"/>
              <a:ext cx="296004" cy="17167"/>
            </a:xfrm>
            <a:custGeom>
              <a:avLst/>
              <a:gdLst/>
              <a:ahLst/>
              <a:cxnLst/>
              <a:rect l="l" t="t" r="r" b="b"/>
              <a:pathLst>
                <a:path w="8742" h="507" extrusionOk="0">
                  <a:moveTo>
                    <a:pt x="1" y="0"/>
                  </a:moveTo>
                  <a:lnTo>
                    <a:pt x="1" y="507"/>
                  </a:lnTo>
                  <a:lnTo>
                    <a:pt x="8742" y="507"/>
                  </a:lnTo>
                  <a:lnTo>
                    <a:pt x="8742"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2105;p23"/>
            <p:cNvSpPr/>
            <p:nvPr/>
          </p:nvSpPr>
          <p:spPr>
            <a:xfrm>
              <a:off x="3853527" y="3879369"/>
              <a:ext cx="413972" cy="17201"/>
            </a:xfrm>
            <a:custGeom>
              <a:avLst/>
              <a:gdLst/>
              <a:ahLst/>
              <a:cxnLst/>
              <a:rect l="l" t="t" r="r" b="b"/>
              <a:pathLst>
                <a:path w="12226" h="508" extrusionOk="0">
                  <a:moveTo>
                    <a:pt x="1" y="1"/>
                  </a:moveTo>
                  <a:lnTo>
                    <a:pt x="1" y="507"/>
                  </a:lnTo>
                  <a:lnTo>
                    <a:pt x="12225" y="507"/>
                  </a:lnTo>
                  <a:lnTo>
                    <a:pt x="12225"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2106;p23"/>
            <p:cNvSpPr/>
            <p:nvPr/>
          </p:nvSpPr>
          <p:spPr>
            <a:xfrm>
              <a:off x="3853527" y="3919053"/>
              <a:ext cx="401106" cy="17201"/>
            </a:xfrm>
            <a:custGeom>
              <a:avLst/>
              <a:gdLst/>
              <a:ahLst/>
              <a:cxnLst/>
              <a:rect l="l" t="t" r="r" b="b"/>
              <a:pathLst>
                <a:path w="11846" h="508" extrusionOk="0">
                  <a:moveTo>
                    <a:pt x="1" y="1"/>
                  </a:moveTo>
                  <a:lnTo>
                    <a:pt x="1" y="507"/>
                  </a:lnTo>
                  <a:lnTo>
                    <a:pt x="11845" y="507"/>
                  </a:lnTo>
                  <a:lnTo>
                    <a:pt x="11845"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2107;p23"/>
            <p:cNvSpPr/>
            <p:nvPr/>
          </p:nvSpPr>
          <p:spPr>
            <a:xfrm>
              <a:off x="3853527" y="3957654"/>
              <a:ext cx="365722" cy="17201"/>
            </a:xfrm>
            <a:custGeom>
              <a:avLst/>
              <a:gdLst/>
              <a:ahLst/>
              <a:cxnLst/>
              <a:rect l="l" t="t" r="r" b="b"/>
              <a:pathLst>
                <a:path w="10801" h="508" extrusionOk="0">
                  <a:moveTo>
                    <a:pt x="1" y="1"/>
                  </a:moveTo>
                  <a:lnTo>
                    <a:pt x="1" y="507"/>
                  </a:lnTo>
                  <a:lnTo>
                    <a:pt x="10800" y="507"/>
                  </a:lnTo>
                  <a:lnTo>
                    <a:pt x="1080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2108;p23"/>
            <p:cNvSpPr/>
            <p:nvPr/>
          </p:nvSpPr>
          <p:spPr>
            <a:xfrm>
              <a:off x="3853527" y="3997338"/>
              <a:ext cx="342121" cy="17201"/>
            </a:xfrm>
            <a:custGeom>
              <a:avLst/>
              <a:gdLst/>
              <a:ahLst/>
              <a:cxnLst/>
              <a:rect l="l" t="t" r="r" b="b"/>
              <a:pathLst>
                <a:path w="10104" h="508" extrusionOk="0">
                  <a:moveTo>
                    <a:pt x="1" y="0"/>
                  </a:moveTo>
                  <a:lnTo>
                    <a:pt x="1" y="507"/>
                  </a:lnTo>
                  <a:lnTo>
                    <a:pt x="10103" y="507"/>
                  </a:lnTo>
                  <a:lnTo>
                    <a:pt x="10103"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2109;p23"/>
            <p:cNvSpPr/>
            <p:nvPr/>
          </p:nvSpPr>
          <p:spPr>
            <a:xfrm>
              <a:off x="3853527" y="4035938"/>
              <a:ext cx="321738" cy="17201"/>
            </a:xfrm>
            <a:custGeom>
              <a:avLst/>
              <a:gdLst/>
              <a:ahLst/>
              <a:cxnLst/>
              <a:rect l="l" t="t" r="r" b="b"/>
              <a:pathLst>
                <a:path w="9502" h="508" extrusionOk="0">
                  <a:moveTo>
                    <a:pt x="1" y="0"/>
                  </a:moveTo>
                  <a:lnTo>
                    <a:pt x="1" y="507"/>
                  </a:lnTo>
                  <a:lnTo>
                    <a:pt x="9502" y="507"/>
                  </a:lnTo>
                  <a:lnTo>
                    <a:pt x="9502"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2110;p23"/>
            <p:cNvSpPr/>
            <p:nvPr/>
          </p:nvSpPr>
          <p:spPr>
            <a:xfrm>
              <a:off x="3853527" y="4075622"/>
              <a:ext cx="296004" cy="17167"/>
            </a:xfrm>
            <a:custGeom>
              <a:avLst/>
              <a:gdLst/>
              <a:ahLst/>
              <a:cxnLst/>
              <a:rect l="l" t="t" r="r" b="b"/>
              <a:pathLst>
                <a:path w="8742" h="507" extrusionOk="0">
                  <a:moveTo>
                    <a:pt x="1" y="0"/>
                  </a:moveTo>
                  <a:lnTo>
                    <a:pt x="1" y="507"/>
                  </a:lnTo>
                  <a:lnTo>
                    <a:pt x="8742" y="507"/>
                  </a:lnTo>
                  <a:lnTo>
                    <a:pt x="8742"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2111;p23"/>
            <p:cNvSpPr/>
            <p:nvPr/>
          </p:nvSpPr>
          <p:spPr>
            <a:xfrm>
              <a:off x="6125770" y="2472080"/>
              <a:ext cx="305654" cy="306061"/>
            </a:xfrm>
            <a:custGeom>
              <a:avLst/>
              <a:gdLst/>
              <a:ahLst/>
              <a:cxnLst/>
              <a:rect l="l" t="t" r="r" b="b"/>
              <a:pathLst>
                <a:path w="9027" h="9039" extrusionOk="0">
                  <a:moveTo>
                    <a:pt x="4494" y="3326"/>
                  </a:moveTo>
                  <a:cubicBezTo>
                    <a:pt x="4547" y="3326"/>
                    <a:pt x="4602" y="3330"/>
                    <a:pt x="4656" y="3338"/>
                  </a:cubicBezTo>
                  <a:cubicBezTo>
                    <a:pt x="5321" y="3433"/>
                    <a:pt x="5796" y="4035"/>
                    <a:pt x="5701" y="4669"/>
                  </a:cubicBezTo>
                  <a:cubicBezTo>
                    <a:pt x="5612" y="5291"/>
                    <a:pt x="5079" y="5720"/>
                    <a:pt x="4491" y="5720"/>
                  </a:cubicBezTo>
                  <a:cubicBezTo>
                    <a:pt x="4451" y="5720"/>
                    <a:pt x="4411" y="5718"/>
                    <a:pt x="4371" y="5714"/>
                  </a:cubicBezTo>
                  <a:cubicBezTo>
                    <a:pt x="3706" y="5619"/>
                    <a:pt x="3231" y="5017"/>
                    <a:pt x="3326" y="4352"/>
                  </a:cubicBezTo>
                  <a:cubicBezTo>
                    <a:pt x="3413" y="3773"/>
                    <a:pt x="3923" y="3326"/>
                    <a:pt x="4494" y="3326"/>
                  </a:cubicBezTo>
                  <a:close/>
                  <a:moveTo>
                    <a:pt x="3923" y="0"/>
                  </a:moveTo>
                  <a:cubicBezTo>
                    <a:pt x="3914" y="0"/>
                    <a:pt x="3905" y="4"/>
                    <a:pt x="3896" y="13"/>
                  </a:cubicBezTo>
                  <a:lnTo>
                    <a:pt x="2788" y="298"/>
                  </a:lnTo>
                  <a:cubicBezTo>
                    <a:pt x="2756" y="298"/>
                    <a:pt x="2756" y="330"/>
                    <a:pt x="2756" y="362"/>
                  </a:cubicBezTo>
                  <a:cubicBezTo>
                    <a:pt x="2756" y="362"/>
                    <a:pt x="2914" y="1470"/>
                    <a:pt x="2439" y="1818"/>
                  </a:cubicBezTo>
                  <a:cubicBezTo>
                    <a:pt x="2239" y="1969"/>
                    <a:pt x="1999" y="2060"/>
                    <a:pt x="1766" y="2060"/>
                  </a:cubicBezTo>
                  <a:cubicBezTo>
                    <a:pt x="1704" y="2060"/>
                    <a:pt x="1644" y="2053"/>
                    <a:pt x="1584" y="2040"/>
                  </a:cubicBezTo>
                  <a:cubicBezTo>
                    <a:pt x="1331" y="2008"/>
                    <a:pt x="951" y="1755"/>
                    <a:pt x="951" y="1755"/>
                  </a:cubicBezTo>
                  <a:cubicBezTo>
                    <a:pt x="940" y="1744"/>
                    <a:pt x="930" y="1741"/>
                    <a:pt x="920" y="1741"/>
                  </a:cubicBezTo>
                  <a:cubicBezTo>
                    <a:pt x="901" y="1741"/>
                    <a:pt x="887" y="1755"/>
                    <a:pt x="887" y="1755"/>
                  </a:cubicBezTo>
                  <a:lnTo>
                    <a:pt x="317" y="2737"/>
                  </a:lnTo>
                  <a:cubicBezTo>
                    <a:pt x="286" y="2768"/>
                    <a:pt x="317" y="2832"/>
                    <a:pt x="317" y="2832"/>
                  </a:cubicBezTo>
                  <a:cubicBezTo>
                    <a:pt x="317" y="2832"/>
                    <a:pt x="1204" y="3497"/>
                    <a:pt x="1141" y="4067"/>
                  </a:cubicBezTo>
                  <a:cubicBezTo>
                    <a:pt x="1077" y="4669"/>
                    <a:pt x="32" y="5049"/>
                    <a:pt x="32" y="5049"/>
                  </a:cubicBezTo>
                  <a:cubicBezTo>
                    <a:pt x="1" y="5080"/>
                    <a:pt x="1" y="5112"/>
                    <a:pt x="1" y="5144"/>
                  </a:cubicBezTo>
                  <a:lnTo>
                    <a:pt x="286" y="6220"/>
                  </a:lnTo>
                  <a:cubicBezTo>
                    <a:pt x="317" y="6252"/>
                    <a:pt x="349" y="6284"/>
                    <a:pt x="381" y="6284"/>
                  </a:cubicBezTo>
                  <a:cubicBezTo>
                    <a:pt x="381" y="6284"/>
                    <a:pt x="553" y="6258"/>
                    <a:pt x="782" y="6258"/>
                  </a:cubicBezTo>
                  <a:cubicBezTo>
                    <a:pt x="1126" y="6258"/>
                    <a:pt x="1597" y="6315"/>
                    <a:pt x="1806" y="6600"/>
                  </a:cubicBezTo>
                  <a:cubicBezTo>
                    <a:pt x="2186" y="7044"/>
                    <a:pt x="1742" y="8057"/>
                    <a:pt x="1742" y="8057"/>
                  </a:cubicBezTo>
                  <a:cubicBezTo>
                    <a:pt x="1742" y="8089"/>
                    <a:pt x="1742" y="8120"/>
                    <a:pt x="1774" y="8152"/>
                  </a:cubicBezTo>
                  <a:lnTo>
                    <a:pt x="2756" y="8722"/>
                  </a:lnTo>
                  <a:cubicBezTo>
                    <a:pt x="2788" y="8722"/>
                    <a:pt x="2819" y="8722"/>
                    <a:pt x="2819" y="8690"/>
                  </a:cubicBezTo>
                  <a:cubicBezTo>
                    <a:pt x="2819" y="8690"/>
                    <a:pt x="3418" y="7892"/>
                    <a:pt x="3967" y="7892"/>
                  </a:cubicBezTo>
                  <a:cubicBezTo>
                    <a:pt x="3996" y="7892"/>
                    <a:pt x="4025" y="7894"/>
                    <a:pt x="4054" y="7899"/>
                  </a:cubicBezTo>
                  <a:cubicBezTo>
                    <a:pt x="4656" y="7962"/>
                    <a:pt x="5068" y="8975"/>
                    <a:pt x="5068" y="8975"/>
                  </a:cubicBezTo>
                  <a:cubicBezTo>
                    <a:pt x="5068" y="9007"/>
                    <a:pt x="5099" y="9039"/>
                    <a:pt x="5131" y="9039"/>
                  </a:cubicBezTo>
                  <a:lnTo>
                    <a:pt x="6239" y="8722"/>
                  </a:lnTo>
                  <a:cubicBezTo>
                    <a:pt x="6271" y="8722"/>
                    <a:pt x="6271" y="8690"/>
                    <a:pt x="6271" y="8659"/>
                  </a:cubicBezTo>
                  <a:cubicBezTo>
                    <a:pt x="6271" y="8659"/>
                    <a:pt x="6113" y="7582"/>
                    <a:pt x="6588" y="7202"/>
                  </a:cubicBezTo>
                  <a:cubicBezTo>
                    <a:pt x="6722" y="7104"/>
                    <a:pt x="6896" y="7068"/>
                    <a:pt x="7077" y="7068"/>
                  </a:cubicBezTo>
                  <a:cubicBezTo>
                    <a:pt x="7539" y="7068"/>
                    <a:pt x="8045" y="7297"/>
                    <a:pt x="8045" y="7297"/>
                  </a:cubicBezTo>
                  <a:cubicBezTo>
                    <a:pt x="8076" y="7297"/>
                    <a:pt x="8140" y="7297"/>
                    <a:pt x="8140" y="7265"/>
                  </a:cubicBezTo>
                  <a:lnTo>
                    <a:pt x="8710" y="6284"/>
                  </a:lnTo>
                  <a:cubicBezTo>
                    <a:pt x="8710" y="6252"/>
                    <a:pt x="8710" y="6220"/>
                    <a:pt x="8678" y="6189"/>
                  </a:cubicBezTo>
                  <a:cubicBezTo>
                    <a:pt x="8678" y="6189"/>
                    <a:pt x="7791" y="5555"/>
                    <a:pt x="7886" y="4954"/>
                  </a:cubicBezTo>
                  <a:cubicBezTo>
                    <a:pt x="7950" y="4383"/>
                    <a:pt x="8995" y="3972"/>
                    <a:pt x="8995" y="3972"/>
                  </a:cubicBezTo>
                  <a:cubicBezTo>
                    <a:pt x="9026" y="3972"/>
                    <a:pt x="9026" y="3908"/>
                    <a:pt x="9026" y="3877"/>
                  </a:cubicBezTo>
                  <a:lnTo>
                    <a:pt x="8741" y="2800"/>
                  </a:lnTo>
                  <a:cubicBezTo>
                    <a:pt x="8719" y="2778"/>
                    <a:pt x="8696" y="2755"/>
                    <a:pt x="8674" y="2755"/>
                  </a:cubicBezTo>
                  <a:cubicBezTo>
                    <a:pt x="8665" y="2755"/>
                    <a:pt x="8656" y="2759"/>
                    <a:pt x="8646" y="2768"/>
                  </a:cubicBezTo>
                  <a:cubicBezTo>
                    <a:pt x="8646" y="2768"/>
                    <a:pt x="8306" y="2899"/>
                    <a:pt x="8054" y="2899"/>
                  </a:cubicBezTo>
                  <a:cubicBezTo>
                    <a:pt x="8029" y="2899"/>
                    <a:pt x="8004" y="2898"/>
                    <a:pt x="7981" y="2895"/>
                  </a:cubicBezTo>
                  <a:cubicBezTo>
                    <a:pt x="7665" y="2832"/>
                    <a:pt x="7411" y="2705"/>
                    <a:pt x="7221" y="2452"/>
                  </a:cubicBezTo>
                  <a:cubicBezTo>
                    <a:pt x="6841" y="1977"/>
                    <a:pt x="7285" y="963"/>
                    <a:pt x="7285" y="963"/>
                  </a:cubicBezTo>
                  <a:cubicBezTo>
                    <a:pt x="7285" y="932"/>
                    <a:pt x="7285" y="900"/>
                    <a:pt x="7253" y="868"/>
                  </a:cubicBezTo>
                  <a:lnTo>
                    <a:pt x="6271" y="298"/>
                  </a:lnTo>
                  <a:cubicBezTo>
                    <a:pt x="6239" y="298"/>
                    <a:pt x="6208" y="298"/>
                    <a:pt x="6176" y="330"/>
                  </a:cubicBezTo>
                  <a:cubicBezTo>
                    <a:pt x="6176" y="330"/>
                    <a:pt x="5586" y="1156"/>
                    <a:pt x="5003" y="1156"/>
                  </a:cubicBezTo>
                  <a:cubicBezTo>
                    <a:pt x="4983" y="1156"/>
                    <a:pt x="4962" y="1155"/>
                    <a:pt x="4941" y="1153"/>
                  </a:cubicBezTo>
                  <a:cubicBezTo>
                    <a:pt x="4371" y="1058"/>
                    <a:pt x="3959" y="45"/>
                    <a:pt x="3959" y="45"/>
                  </a:cubicBezTo>
                  <a:cubicBezTo>
                    <a:pt x="3959" y="22"/>
                    <a:pt x="3943" y="0"/>
                    <a:pt x="3923"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2112;p23"/>
            <p:cNvSpPr/>
            <p:nvPr/>
          </p:nvSpPr>
          <p:spPr>
            <a:xfrm>
              <a:off x="6278038" y="2808919"/>
              <a:ext cx="314221" cy="313442"/>
            </a:xfrm>
            <a:custGeom>
              <a:avLst/>
              <a:gdLst/>
              <a:ahLst/>
              <a:cxnLst/>
              <a:rect l="l" t="t" r="r" b="b"/>
              <a:pathLst>
                <a:path w="9280" h="9257" extrusionOk="0">
                  <a:moveTo>
                    <a:pt x="4656" y="3556"/>
                  </a:moveTo>
                  <a:cubicBezTo>
                    <a:pt x="4688" y="3556"/>
                    <a:pt x="4751" y="3556"/>
                    <a:pt x="4783" y="3588"/>
                  </a:cubicBezTo>
                  <a:cubicBezTo>
                    <a:pt x="5353" y="3651"/>
                    <a:pt x="5796" y="4190"/>
                    <a:pt x="5701" y="4760"/>
                  </a:cubicBezTo>
                  <a:cubicBezTo>
                    <a:pt x="5642" y="5320"/>
                    <a:pt x="5170" y="5716"/>
                    <a:pt x="4619" y="5716"/>
                  </a:cubicBezTo>
                  <a:cubicBezTo>
                    <a:pt x="4579" y="5716"/>
                    <a:pt x="4539" y="5714"/>
                    <a:pt x="4498" y="5710"/>
                  </a:cubicBezTo>
                  <a:cubicBezTo>
                    <a:pt x="4213" y="5646"/>
                    <a:pt x="3959" y="5520"/>
                    <a:pt x="3801" y="5298"/>
                  </a:cubicBezTo>
                  <a:cubicBezTo>
                    <a:pt x="3611" y="5076"/>
                    <a:pt x="3548" y="4791"/>
                    <a:pt x="3579" y="4506"/>
                  </a:cubicBezTo>
                  <a:cubicBezTo>
                    <a:pt x="3611" y="4221"/>
                    <a:pt x="3769" y="3968"/>
                    <a:pt x="3991" y="3778"/>
                  </a:cubicBezTo>
                  <a:cubicBezTo>
                    <a:pt x="4181" y="3651"/>
                    <a:pt x="4403" y="3556"/>
                    <a:pt x="4656" y="3556"/>
                  </a:cubicBezTo>
                  <a:close/>
                  <a:moveTo>
                    <a:pt x="4682" y="3328"/>
                  </a:moveTo>
                  <a:cubicBezTo>
                    <a:pt x="4379" y="3328"/>
                    <a:pt x="4085" y="3422"/>
                    <a:pt x="3864" y="3588"/>
                  </a:cubicBezTo>
                  <a:cubicBezTo>
                    <a:pt x="3579" y="3809"/>
                    <a:pt x="3389" y="4126"/>
                    <a:pt x="3358" y="4475"/>
                  </a:cubicBezTo>
                  <a:cubicBezTo>
                    <a:pt x="3294" y="4823"/>
                    <a:pt x="3389" y="5171"/>
                    <a:pt x="3611" y="5425"/>
                  </a:cubicBezTo>
                  <a:cubicBezTo>
                    <a:pt x="3801" y="5710"/>
                    <a:pt x="4118" y="5900"/>
                    <a:pt x="4466" y="5931"/>
                  </a:cubicBezTo>
                  <a:cubicBezTo>
                    <a:pt x="4529" y="5931"/>
                    <a:pt x="4593" y="5963"/>
                    <a:pt x="4656" y="5963"/>
                  </a:cubicBezTo>
                  <a:cubicBezTo>
                    <a:pt x="5289" y="5963"/>
                    <a:pt x="5859" y="5456"/>
                    <a:pt x="5954" y="4791"/>
                  </a:cubicBezTo>
                  <a:cubicBezTo>
                    <a:pt x="6049" y="4094"/>
                    <a:pt x="5543" y="3429"/>
                    <a:pt x="4814" y="3334"/>
                  </a:cubicBezTo>
                  <a:cubicBezTo>
                    <a:pt x="4770" y="3330"/>
                    <a:pt x="4726" y="3328"/>
                    <a:pt x="4682" y="3328"/>
                  </a:cubicBezTo>
                  <a:close/>
                  <a:moveTo>
                    <a:pt x="3991" y="263"/>
                  </a:moveTo>
                  <a:cubicBezTo>
                    <a:pt x="4086" y="453"/>
                    <a:pt x="4466" y="1308"/>
                    <a:pt x="5068" y="1371"/>
                  </a:cubicBezTo>
                  <a:cubicBezTo>
                    <a:pt x="5102" y="1377"/>
                    <a:pt x="5137" y="1379"/>
                    <a:pt x="5172" y="1379"/>
                  </a:cubicBezTo>
                  <a:cubicBezTo>
                    <a:pt x="5709" y="1379"/>
                    <a:pt x="6249" y="726"/>
                    <a:pt x="6398" y="548"/>
                  </a:cubicBezTo>
                  <a:lnTo>
                    <a:pt x="7285" y="1086"/>
                  </a:lnTo>
                  <a:cubicBezTo>
                    <a:pt x="7190" y="1276"/>
                    <a:pt x="6873" y="2163"/>
                    <a:pt x="7253" y="2638"/>
                  </a:cubicBezTo>
                  <a:cubicBezTo>
                    <a:pt x="7443" y="2891"/>
                    <a:pt x="7760" y="3081"/>
                    <a:pt x="8076" y="3113"/>
                  </a:cubicBezTo>
                  <a:cubicBezTo>
                    <a:pt x="8107" y="3117"/>
                    <a:pt x="8140" y="3119"/>
                    <a:pt x="8174" y="3119"/>
                  </a:cubicBezTo>
                  <a:cubicBezTo>
                    <a:pt x="8383" y="3119"/>
                    <a:pt x="8637" y="3045"/>
                    <a:pt x="8773" y="3018"/>
                  </a:cubicBezTo>
                  <a:lnTo>
                    <a:pt x="9026" y="3999"/>
                  </a:lnTo>
                  <a:cubicBezTo>
                    <a:pt x="8836" y="4063"/>
                    <a:pt x="7981" y="4475"/>
                    <a:pt x="7886" y="5076"/>
                  </a:cubicBezTo>
                  <a:cubicBezTo>
                    <a:pt x="7823" y="5646"/>
                    <a:pt x="8551" y="6248"/>
                    <a:pt x="8710" y="6375"/>
                  </a:cubicBezTo>
                  <a:lnTo>
                    <a:pt x="8203" y="7293"/>
                  </a:lnTo>
                  <a:cubicBezTo>
                    <a:pt x="8056" y="7230"/>
                    <a:pt x="7618" y="7070"/>
                    <a:pt x="7210" y="7070"/>
                  </a:cubicBezTo>
                  <a:cubicBezTo>
                    <a:pt x="7002" y="7070"/>
                    <a:pt x="6801" y="7112"/>
                    <a:pt x="6651" y="7230"/>
                  </a:cubicBezTo>
                  <a:cubicBezTo>
                    <a:pt x="6176" y="7610"/>
                    <a:pt x="6271" y="8528"/>
                    <a:pt x="6271" y="8750"/>
                  </a:cubicBezTo>
                  <a:lnTo>
                    <a:pt x="5289" y="9035"/>
                  </a:lnTo>
                  <a:cubicBezTo>
                    <a:pt x="5194" y="8813"/>
                    <a:pt x="4814" y="7958"/>
                    <a:pt x="4213" y="7895"/>
                  </a:cubicBezTo>
                  <a:lnTo>
                    <a:pt x="4118" y="7895"/>
                  </a:lnTo>
                  <a:cubicBezTo>
                    <a:pt x="3579" y="7895"/>
                    <a:pt x="3009" y="8560"/>
                    <a:pt x="2883" y="8686"/>
                  </a:cubicBezTo>
                  <a:lnTo>
                    <a:pt x="1996" y="8180"/>
                  </a:lnTo>
                  <a:cubicBezTo>
                    <a:pt x="2059" y="7990"/>
                    <a:pt x="2407" y="7103"/>
                    <a:pt x="2027" y="6628"/>
                  </a:cubicBezTo>
                  <a:cubicBezTo>
                    <a:pt x="1799" y="6317"/>
                    <a:pt x="1313" y="6250"/>
                    <a:pt x="942" y="6250"/>
                  </a:cubicBezTo>
                  <a:cubicBezTo>
                    <a:pt x="747" y="6250"/>
                    <a:pt x="584" y="6269"/>
                    <a:pt x="507" y="6280"/>
                  </a:cubicBezTo>
                  <a:lnTo>
                    <a:pt x="254" y="5266"/>
                  </a:lnTo>
                  <a:cubicBezTo>
                    <a:pt x="444" y="5171"/>
                    <a:pt x="1299" y="4791"/>
                    <a:pt x="1394" y="4190"/>
                  </a:cubicBezTo>
                  <a:cubicBezTo>
                    <a:pt x="1457" y="3619"/>
                    <a:pt x="729" y="3018"/>
                    <a:pt x="571" y="2891"/>
                  </a:cubicBezTo>
                  <a:lnTo>
                    <a:pt x="1077" y="2004"/>
                  </a:lnTo>
                  <a:cubicBezTo>
                    <a:pt x="1204" y="2068"/>
                    <a:pt x="1457" y="2258"/>
                    <a:pt x="1679" y="2289"/>
                  </a:cubicBezTo>
                  <a:cubicBezTo>
                    <a:pt x="1723" y="2293"/>
                    <a:pt x="1768" y="2295"/>
                    <a:pt x="1812" y="2295"/>
                  </a:cubicBezTo>
                  <a:cubicBezTo>
                    <a:pt x="2114" y="2295"/>
                    <a:pt x="2408" y="2202"/>
                    <a:pt x="2629" y="2036"/>
                  </a:cubicBezTo>
                  <a:cubicBezTo>
                    <a:pt x="3104" y="1688"/>
                    <a:pt x="3009" y="738"/>
                    <a:pt x="2978" y="516"/>
                  </a:cubicBezTo>
                  <a:lnTo>
                    <a:pt x="3991" y="263"/>
                  </a:lnTo>
                  <a:close/>
                  <a:moveTo>
                    <a:pt x="4041" y="1"/>
                  </a:moveTo>
                  <a:cubicBezTo>
                    <a:pt x="4025" y="1"/>
                    <a:pt x="4008" y="4"/>
                    <a:pt x="3991" y="9"/>
                  </a:cubicBezTo>
                  <a:lnTo>
                    <a:pt x="2883" y="294"/>
                  </a:lnTo>
                  <a:cubicBezTo>
                    <a:pt x="2788" y="358"/>
                    <a:pt x="2724" y="421"/>
                    <a:pt x="2756" y="516"/>
                  </a:cubicBezTo>
                  <a:cubicBezTo>
                    <a:pt x="2788" y="801"/>
                    <a:pt x="2819" y="1593"/>
                    <a:pt x="2502" y="1846"/>
                  </a:cubicBezTo>
                  <a:cubicBezTo>
                    <a:pt x="2317" y="2005"/>
                    <a:pt x="2087" y="2075"/>
                    <a:pt x="1849" y="2075"/>
                  </a:cubicBezTo>
                  <a:cubicBezTo>
                    <a:pt x="1803" y="2075"/>
                    <a:pt x="1757" y="2073"/>
                    <a:pt x="1711" y="2068"/>
                  </a:cubicBezTo>
                  <a:cubicBezTo>
                    <a:pt x="1552" y="2036"/>
                    <a:pt x="1267" y="1846"/>
                    <a:pt x="1141" y="1783"/>
                  </a:cubicBezTo>
                  <a:cubicBezTo>
                    <a:pt x="1109" y="1751"/>
                    <a:pt x="1077" y="1751"/>
                    <a:pt x="1014" y="1751"/>
                  </a:cubicBezTo>
                  <a:cubicBezTo>
                    <a:pt x="982" y="1751"/>
                    <a:pt x="919" y="1783"/>
                    <a:pt x="887" y="1846"/>
                  </a:cubicBezTo>
                  <a:lnTo>
                    <a:pt x="317" y="2828"/>
                  </a:lnTo>
                  <a:cubicBezTo>
                    <a:pt x="286" y="2891"/>
                    <a:pt x="317" y="3018"/>
                    <a:pt x="381" y="3049"/>
                  </a:cubicBezTo>
                  <a:cubicBezTo>
                    <a:pt x="634" y="3239"/>
                    <a:pt x="1204" y="3746"/>
                    <a:pt x="1141" y="4190"/>
                  </a:cubicBezTo>
                  <a:cubicBezTo>
                    <a:pt x="1109" y="4601"/>
                    <a:pt x="381" y="4981"/>
                    <a:pt x="127" y="5076"/>
                  </a:cubicBezTo>
                  <a:cubicBezTo>
                    <a:pt x="32" y="5108"/>
                    <a:pt x="1" y="5203"/>
                    <a:pt x="1" y="5298"/>
                  </a:cubicBezTo>
                  <a:lnTo>
                    <a:pt x="317" y="6406"/>
                  </a:lnTo>
                  <a:cubicBezTo>
                    <a:pt x="349" y="6501"/>
                    <a:pt x="444" y="6533"/>
                    <a:pt x="507" y="6533"/>
                  </a:cubicBezTo>
                  <a:cubicBezTo>
                    <a:pt x="606" y="6511"/>
                    <a:pt x="764" y="6493"/>
                    <a:pt x="940" y="6493"/>
                  </a:cubicBezTo>
                  <a:cubicBezTo>
                    <a:pt x="1275" y="6493"/>
                    <a:pt x="1672" y="6558"/>
                    <a:pt x="1837" y="6786"/>
                  </a:cubicBezTo>
                  <a:cubicBezTo>
                    <a:pt x="2122" y="7135"/>
                    <a:pt x="1869" y="7863"/>
                    <a:pt x="1742" y="8148"/>
                  </a:cubicBezTo>
                  <a:cubicBezTo>
                    <a:pt x="1711" y="8211"/>
                    <a:pt x="1742" y="8306"/>
                    <a:pt x="1837" y="8370"/>
                  </a:cubicBezTo>
                  <a:lnTo>
                    <a:pt x="2819" y="8940"/>
                  </a:lnTo>
                  <a:cubicBezTo>
                    <a:pt x="2854" y="8951"/>
                    <a:pt x="2889" y="8959"/>
                    <a:pt x="2922" y="8959"/>
                  </a:cubicBezTo>
                  <a:cubicBezTo>
                    <a:pt x="2979" y="8959"/>
                    <a:pt x="3032" y="8937"/>
                    <a:pt x="3073" y="8876"/>
                  </a:cubicBezTo>
                  <a:cubicBezTo>
                    <a:pt x="3227" y="8661"/>
                    <a:pt x="3741" y="8115"/>
                    <a:pt x="4147" y="8115"/>
                  </a:cubicBezTo>
                  <a:cubicBezTo>
                    <a:pt x="4159" y="8115"/>
                    <a:pt x="4170" y="8116"/>
                    <a:pt x="4181" y="8116"/>
                  </a:cubicBezTo>
                  <a:cubicBezTo>
                    <a:pt x="4593" y="8180"/>
                    <a:pt x="4973" y="8876"/>
                    <a:pt x="5068" y="9162"/>
                  </a:cubicBezTo>
                  <a:cubicBezTo>
                    <a:pt x="5099" y="9225"/>
                    <a:pt x="5163" y="9257"/>
                    <a:pt x="5258" y="9257"/>
                  </a:cubicBezTo>
                  <a:lnTo>
                    <a:pt x="5289" y="9257"/>
                  </a:lnTo>
                  <a:lnTo>
                    <a:pt x="6398" y="8972"/>
                  </a:lnTo>
                  <a:cubicBezTo>
                    <a:pt x="6493" y="8940"/>
                    <a:pt x="6524" y="8845"/>
                    <a:pt x="6524" y="8750"/>
                  </a:cubicBezTo>
                  <a:cubicBezTo>
                    <a:pt x="6493" y="8465"/>
                    <a:pt x="6429" y="7673"/>
                    <a:pt x="6778" y="7420"/>
                  </a:cubicBezTo>
                  <a:cubicBezTo>
                    <a:pt x="6888" y="7340"/>
                    <a:pt x="7038" y="7310"/>
                    <a:pt x="7201" y="7310"/>
                  </a:cubicBezTo>
                  <a:cubicBezTo>
                    <a:pt x="7555" y="7310"/>
                    <a:pt x="7966" y="7450"/>
                    <a:pt x="8140" y="7515"/>
                  </a:cubicBezTo>
                  <a:cubicBezTo>
                    <a:pt x="8157" y="7523"/>
                    <a:pt x="8178" y="7527"/>
                    <a:pt x="8201" y="7527"/>
                  </a:cubicBezTo>
                  <a:cubicBezTo>
                    <a:pt x="8264" y="7527"/>
                    <a:pt x="8338" y="7498"/>
                    <a:pt x="8361" y="7451"/>
                  </a:cubicBezTo>
                  <a:lnTo>
                    <a:pt x="8931" y="6470"/>
                  </a:lnTo>
                  <a:cubicBezTo>
                    <a:pt x="8995" y="6375"/>
                    <a:pt x="8963" y="6280"/>
                    <a:pt x="8868" y="6216"/>
                  </a:cubicBezTo>
                  <a:cubicBezTo>
                    <a:pt x="8646" y="6058"/>
                    <a:pt x="8076" y="5520"/>
                    <a:pt x="8108" y="5108"/>
                  </a:cubicBezTo>
                  <a:lnTo>
                    <a:pt x="8140" y="5076"/>
                  </a:lnTo>
                  <a:cubicBezTo>
                    <a:pt x="8171" y="4665"/>
                    <a:pt x="8868" y="4285"/>
                    <a:pt x="9153" y="4190"/>
                  </a:cubicBezTo>
                  <a:cubicBezTo>
                    <a:pt x="9216" y="4158"/>
                    <a:pt x="9280" y="4063"/>
                    <a:pt x="9248" y="3968"/>
                  </a:cubicBezTo>
                  <a:lnTo>
                    <a:pt x="8963" y="2859"/>
                  </a:lnTo>
                  <a:cubicBezTo>
                    <a:pt x="8963" y="2828"/>
                    <a:pt x="8931" y="2796"/>
                    <a:pt x="8868" y="2764"/>
                  </a:cubicBezTo>
                  <a:cubicBezTo>
                    <a:pt x="8852" y="2749"/>
                    <a:pt x="8828" y="2741"/>
                    <a:pt x="8805" y="2741"/>
                  </a:cubicBezTo>
                  <a:cubicBezTo>
                    <a:pt x="8781" y="2741"/>
                    <a:pt x="8757" y="2749"/>
                    <a:pt x="8741" y="2764"/>
                  </a:cubicBezTo>
                  <a:cubicBezTo>
                    <a:pt x="8629" y="2793"/>
                    <a:pt x="8365" y="2896"/>
                    <a:pt x="8175" y="2896"/>
                  </a:cubicBezTo>
                  <a:cubicBezTo>
                    <a:pt x="8151" y="2896"/>
                    <a:pt x="8129" y="2895"/>
                    <a:pt x="8108" y="2891"/>
                  </a:cubicBezTo>
                  <a:cubicBezTo>
                    <a:pt x="7823" y="2859"/>
                    <a:pt x="7601" y="2701"/>
                    <a:pt x="7411" y="2479"/>
                  </a:cubicBezTo>
                  <a:cubicBezTo>
                    <a:pt x="7158" y="2163"/>
                    <a:pt x="7411" y="1403"/>
                    <a:pt x="7506" y="1149"/>
                  </a:cubicBezTo>
                  <a:cubicBezTo>
                    <a:pt x="7538" y="1054"/>
                    <a:pt x="7538" y="959"/>
                    <a:pt x="7443" y="896"/>
                  </a:cubicBezTo>
                  <a:lnTo>
                    <a:pt x="6461" y="326"/>
                  </a:lnTo>
                  <a:cubicBezTo>
                    <a:pt x="6436" y="317"/>
                    <a:pt x="6410" y="313"/>
                    <a:pt x="6385" y="313"/>
                  </a:cubicBezTo>
                  <a:cubicBezTo>
                    <a:pt x="6317" y="313"/>
                    <a:pt x="6254" y="343"/>
                    <a:pt x="6208" y="389"/>
                  </a:cubicBezTo>
                  <a:cubicBezTo>
                    <a:pt x="6057" y="600"/>
                    <a:pt x="5563" y="1154"/>
                    <a:pt x="5161" y="1154"/>
                  </a:cubicBezTo>
                  <a:cubicBezTo>
                    <a:pt x="5140" y="1154"/>
                    <a:pt x="5120" y="1152"/>
                    <a:pt x="5099" y="1149"/>
                  </a:cubicBezTo>
                  <a:cubicBezTo>
                    <a:pt x="4656" y="1086"/>
                    <a:pt x="4308" y="389"/>
                    <a:pt x="4213" y="136"/>
                  </a:cubicBezTo>
                  <a:cubicBezTo>
                    <a:pt x="4187" y="58"/>
                    <a:pt x="4118" y="1"/>
                    <a:pt x="4041"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2113;p23"/>
            <p:cNvSpPr/>
            <p:nvPr/>
          </p:nvSpPr>
          <p:spPr>
            <a:xfrm>
              <a:off x="2856282" y="2566888"/>
              <a:ext cx="315304" cy="315270"/>
            </a:xfrm>
            <a:custGeom>
              <a:avLst/>
              <a:gdLst/>
              <a:ahLst/>
              <a:cxnLst/>
              <a:rect l="l" t="t" r="r" b="b"/>
              <a:pathLst>
                <a:path w="9312" h="9311" extrusionOk="0">
                  <a:moveTo>
                    <a:pt x="4656" y="3579"/>
                  </a:moveTo>
                  <a:cubicBezTo>
                    <a:pt x="4719" y="3579"/>
                    <a:pt x="4783" y="3579"/>
                    <a:pt x="4846" y="3610"/>
                  </a:cubicBezTo>
                  <a:cubicBezTo>
                    <a:pt x="5131" y="3642"/>
                    <a:pt x="5384" y="3800"/>
                    <a:pt x="5543" y="4054"/>
                  </a:cubicBezTo>
                  <a:cubicBezTo>
                    <a:pt x="5701" y="4275"/>
                    <a:pt x="5764" y="4560"/>
                    <a:pt x="5701" y="4845"/>
                  </a:cubicBezTo>
                  <a:cubicBezTo>
                    <a:pt x="5618" y="5345"/>
                    <a:pt x="5193" y="5723"/>
                    <a:pt x="4684" y="5723"/>
                  </a:cubicBezTo>
                  <a:cubicBezTo>
                    <a:pt x="4613" y="5723"/>
                    <a:pt x="4540" y="5716"/>
                    <a:pt x="4466" y="5700"/>
                  </a:cubicBezTo>
                  <a:cubicBezTo>
                    <a:pt x="4181" y="5669"/>
                    <a:pt x="3959" y="5510"/>
                    <a:pt x="3769" y="5257"/>
                  </a:cubicBezTo>
                  <a:cubicBezTo>
                    <a:pt x="3611" y="5035"/>
                    <a:pt x="3548" y="4750"/>
                    <a:pt x="3611" y="4465"/>
                  </a:cubicBezTo>
                  <a:cubicBezTo>
                    <a:pt x="3674" y="4180"/>
                    <a:pt x="3801" y="3959"/>
                    <a:pt x="4054" y="3769"/>
                  </a:cubicBezTo>
                  <a:cubicBezTo>
                    <a:pt x="4244" y="3642"/>
                    <a:pt x="4434" y="3579"/>
                    <a:pt x="4656" y="3579"/>
                  </a:cubicBezTo>
                  <a:close/>
                  <a:moveTo>
                    <a:pt x="4676" y="3337"/>
                  </a:moveTo>
                  <a:cubicBezTo>
                    <a:pt x="4418" y="3337"/>
                    <a:pt x="4153" y="3428"/>
                    <a:pt x="3928" y="3579"/>
                  </a:cubicBezTo>
                  <a:cubicBezTo>
                    <a:pt x="3611" y="3769"/>
                    <a:pt x="3421" y="4085"/>
                    <a:pt x="3389" y="4434"/>
                  </a:cubicBezTo>
                  <a:cubicBezTo>
                    <a:pt x="3326" y="4782"/>
                    <a:pt x="3389" y="5130"/>
                    <a:pt x="3579" y="5415"/>
                  </a:cubicBezTo>
                  <a:cubicBezTo>
                    <a:pt x="3801" y="5700"/>
                    <a:pt x="4086" y="5890"/>
                    <a:pt x="4434" y="5954"/>
                  </a:cubicBezTo>
                  <a:lnTo>
                    <a:pt x="4656" y="5954"/>
                  </a:lnTo>
                  <a:cubicBezTo>
                    <a:pt x="5289" y="5954"/>
                    <a:pt x="5859" y="5510"/>
                    <a:pt x="5954" y="4877"/>
                  </a:cubicBezTo>
                  <a:cubicBezTo>
                    <a:pt x="6018" y="4529"/>
                    <a:pt x="5954" y="4180"/>
                    <a:pt x="5733" y="3895"/>
                  </a:cubicBezTo>
                  <a:cubicBezTo>
                    <a:pt x="5543" y="3610"/>
                    <a:pt x="5226" y="3420"/>
                    <a:pt x="4878" y="3357"/>
                  </a:cubicBezTo>
                  <a:cubicBezTo>
                    <a:pt x="4812" y="3344"/>
                    <a:pt x="4744" y="3337"/>
                    <a:pt x="4676" y="3337"/>
                  </a:cubicBezTo>
                  <a:close/>
                  <a:moveTo>
                    <a:pt x="4213" y="253"/>
                  </a:moveTo>
                  <a:cubicBezTo>
                    <a:pt x="4276" y="475"/>
                    <a:pt x="4656" y="1330"/>
                    <a:pt x="5226" y="1425"/>
                  </a:cubicBezTo>
                  <a:cubicBezTo>
                    <a:pt x="5264" y="1431"/>
                    <a:pt x="5302" y="1434"/>
                    <a:pt x="5341" y="1434"/>
                  </a:cubicBezTo>
                  <a:cubicBezTo>
                    <a:pt x="5906" y="1434"/>
                    <a:pt x="6469" y="813"/>
                    <a:pt x="6588" y="665"/>
                  </a:cubicBezTo>
                  <a:lnTo>
                    <a:pt x="7443" y="1203"/>
                  </a:lnTo>
                  <a:cubicBezTo>
                    <a:pt x="7348" y="1330"/>
                    <a:pt x="7190" y="1615"/>
                    <a:pt x="7126" y="1805"/>
                  </a:cubicBezTo>
                  <a:cubicBezTo>
                    <a:pt x="7063" y="2154"/>
                    <a:pt x="7158" y="2502"/>
                    <a:pt x="7348" y="2787"/>
                  </a:cubicBezTo>
                  <a:cubicBezTo>
                    <a:pt x="7623" y="3162"/>
                    <a:pt x="8253" y="3201"/>
                    <a:pt x="8615" y="3201"/>
                  </a:cubicBezTo>
                  <a:cubicBezTo>
                    <a:pt x="8712" y="3201"/>
                    <a:pt x="8790" y="3199"/>
                    <a:pt x="8836" y="3199"/>
                  </a:cubicBezTo>
                  <a:lnTo>
                    <a:pt x="9090" y="4212"/>
                  </a:lnTo>
                  <a:cubicBezTo>
                    <a:pt x="8868" y="4275"/>
                    <a:pt x="8013" y="4624"/>
                    <a:pt x="7886" y="5225"/>
                  </a:cubicBezTo>
                  <a:cubicBezTo>
                    <a:pt x="7791" y="5795"/>
                    <a:pt x="8488" y="6429"/>
                    <a:pt x="8678" y="6587"/>
                  </a:cubicBezTo>
                  <a:lnTo>
                    <a:pt x="8108" y="7442"/>
                  </a:lnTo>
                  <a:cubicBezTo>
                    <a:pt x="7979" y="7378"/>
                    <a:pt x="7527" y="7196"/>
                    <a:pt x="7102" y="7196"/>
                  </a:cubicBezTo>
                  <a:cubicBezTo>
                    <a:pt x="6902" y="7196"/>
                    <a:pt x="6708" y="7236"/>
                    <a:pt x="6556" y="7347"/>
                  </a:cubicBezTo>
                  <a:cubicBezTo>
                    <a:pt x="6271" y="7537"/>
                    <a:pt x="6113" y="7822"/>
                    <a:pt x="6049" y="8171"/>
                  </a:cubicBezTo>
                  <a:cubicBezTo>
                    <a:pt x="5986" y="8392"/>
                    <a:pt x="6081" y="8709"/>
                    <a:pt x="6113" y="8836"/>
                  </a:cubicBezTo>
                  <a:lnTo>
                    <a:pt x="5131" y="9057"/>
                  </a:lnTo>
                  <a:cubicBezTo>
                    <a:pt x="5036" y="8867"/>
                    <a:pt x="4688" y="7981"/>
                    <a:pt x="4118" y="7886"/>
                  </a:cubicBezTo>
                  <a:lnTo>
                    <a:pt x="3991" y="7886"/>
                  </a:lnTo>
                  <a:cubicBezTo>
                    <a:pt x="3453" y="7886"/>
                    <a:pt x="2883" y="8487"/>
                    <a:pt x="2756" y="8677"/>
                  </a:cubicBezTo>
                  <a:lnTo>
                    <a:pt x="1869" y="8107"/>
                  </a:lnTo>
                  <a:cubicBezTo>
                    <a:pt x="1964" y="7917"/>
                    <a:pt x="2344" y="7031"/>
                    <a:pt x="1996" y="6555"/>
                  </a:cubicBezTo>
                  <a:cubicBezTo>
                    <a:pt x="1735" y="6199"/>
                    <a:pt x="1135" y="6128"/>
                    <a:pt x="771" y="6128"/>
                  </a:cubicBezTo>
                  <a:cubicBezTo>
                    <a:pt x="650" y="6128"/>
                    <a:pt x="555" y="6136"/>
                    <a:pt x="507" y="6144"/>
                  </a:cubicBezTo>
                  <a:lnTo>
                    <a:pt x="254" y="5130"/>
                  </a:lnTo>
                  <a:cubicBezTo>
                    <a:pt x="476" y="5035"/>
                    <a:pt x="1331" y="4687"/>
                    <a:pt x="1426" y="4117"/>
                  </a:cubicBezTo>
                  <a:cubicBezTo>
                    <a:pt x="1552" y="3515"/>
                    <a:pt x="856" y="2882"/>
                    <a:pt x="666" y="2755"/>
                  </a:cubicBezTo>
                  <a:lnTo>
                    <a:pt x="1236" y="1869"/>
                  </a:lnTo>
                  <a:cubicBezTo>
                    <a:pt x="1369" y="1935"/>
                    <a:pt x="1843" y="2125"/>
                    <a:pt x="2278" y="2125"/>
                  </a:cubicBezTo>
                  <a:cubicBezTo>
                    <a:pt x="2465" y="2125"/>
                    <a:pt x="2645" y="2090"/>
                    <a:pt x="2788" y="1995"/>
                  </a:cubicBezTo>
                  <a:cubicBezTo>
                    <a:pt x="3263" y="1647"/>
                    <a:pt x="3231" y="697"/>
                    <a:pt x="3199" y="475"/>
                  </a:cubicBezTo>
                  <a:lnTo>
                    <a:pt x="4213" y="253"/>
                  </a:lnTo>
                  <a:close/>
                  <a:moveTo>
                    <a:pt x="4213" y="0"/>
                  </a:moveTo>
                  <a:lnTo>
                    <a:pt x="3073" y="253"/>
                  </a:lnTo>
                  <a:cubicBezTo>
                    <a:pt x="3009" y="285"/>
                    <a:pt x="2946" y="380"/>
                    <a:pt x="2946" y="443"/>
                  </a:cubicBezTo>
                  <a:cubicBezTo>
                    <a:pt x="2978" y="728"/>
                    <a:pt x="2978" y="1520"/>
                    <a:pt x="2629" y="1773"/>
                  </a:cubicBezTo>
                  <a:cubicBezTo>
                    <a:pt x="2528" y="1847"/>
                    <a:pt x="2396" y="1875"/>
                    <a:pt x="2252" y="1875"/>
                  </a:cubicBezTo>
                  <a:cubicBezTo>
                    <a:pt x="1899" y="1875"/>
                    <a:pt x="1479" y="1705"/>
                    <a:pt x="1299" y="1615"/>
                  </a:cubicBezTo>
                  <a:cubicBezTo>
                    <a:pt x="1274" y="1607"/>
                    <a:pt x="1248" y="1603"/>
                    <a:pt x="1223" y="1603"/>
                  </a:cubicBezTo>
                  <a:cubicBezTo>
                    <a:pt x="1155" y="1603"/>
                    <a:pt x="1092" y="1632"/>
                    <a:pt x="1046" y="1678"/>
                  </a:cubicBezTo>
                  <a:lnTo>
                    <a:pt x="444" y="2660"/>
                  </a:lnTo>
                  <a:cubicBezTo>
                    <a:pt x="381" y="2755"/>
                    <a:pt x="412" y="2850"/>
                    <a:pt x="476" y="2914"/>
                  </a:cubicBezTo>
                  <a:cubicBezTo>
                    <a:pt x="697" y="3072"/>
                    <a:pt x="1267" y="3642"/>
                    <a:pt x="1204" y="4054"/>
                  </a:cubicBezTo>
                  <a:cubicBezTo>
                    <a:pt x="1141" y="4465"/>
                    <a:pt x="412" y="4814"/>
                    <a:pt x="127" y="4909"/>
                  </a:cubicBezTo>
                  <a:cubicBezTo>
                    <a:pt x="64" y="4940"/>
                    <a:pt x="1" y="5035"/>
                    <a:pt x="1" y="5130"/>
                  </a:cubicBezTo>
                  <a:lnTo>
                    <a:pt x="254" y="6239"/>
                  </a:lnTo>
                  <a:cubicBezTo>
                    <a:pt x="280" y="6317"/>
                    <a:pt x="349" y="6374"/>
                    <a:pt x="426" y="6374"/>
                  </a:cubicBezTo>
                  <a:cubicBezTo>
                    <a:pt x="442" y="6374"/>
                    <a:pt x="459" y="6371"/>
                    <a:pt x="476" y="6365"/>
                  </a:cubicBezTo>
                  <a:cubicBezTo>
                    <a:pt x="542" y="6358"/>
                    <a:pt x="635" y="6353"/>
                    <a:pt x="742" y="6353"/>
                  </a:cubicBezTo>
                  <a:cubicBezTo>
                    <a:pt x="1097" y="6353"/>
                    <a:pt x="1604" y="6415"/>
                    <a:pt x="1774" y="6682"/>
                  </a:cubicBezTo>
                  <a:cubicBezTo>
                    <a:pt x="2027" y="7031"/>
                    <a:pt x="1742" y="7759"/>
                    <a:pt x="1647" y="8044"/>
                  </a:cubicBezTo>
                  <a:cubicBezTo>
                    <a:pt x="1584" y="8107"/>
                    <a:pt x="1616" y="8202"/>
                    <a:pt x="1711" y="8266"/>
                  </a:cubicBezTo>
                  <a:lnTo>
                    <a:pt x="2661" y="8867"/>
                  </a:lnTo>
                  <a:cubicBezTo>
                    <a:pt x="2697" y="8892"/>
                    <a:pt x="2733" y="8902"/>
                    <a:pt x="2768" y="8902"/>
                  </a:cubicBezTo>
                  <a:cubicBezTo>
                    <a:pt x="2824" y="8902"/>
                    <a:pt x="2875" y="8875"/>
                    <a:pt x="2914" y="8836"/>
                  </a:cubicBezTo>
                  <a:cubicBezTo>
                    <a:pt x="3061" y="8631"/>
                    <a:pt x="3559" y="8128"/>
                    <a:pt x="3958" y="8128"/>
                  </a:cubicBezTo>
                  <a:cubicBezTo>
                    <a:pt x="3991" y="8128"/>
                    <a:pt x="4023" y="8132"/>
                    <a:pt x="4054" y="8139"/>
                  </a:cubicBezTo>
                  <a:cubicBezTo>
                    <a:pt x="4498" y="8202"/>
                    <a:pt x="4814" y="8899"/>
                    <a:pt x="4909" y="9184"/>
                  </a:cubicBezTo>
                  <a:cubicBezTo>
                    <a:pt x="4941" y="9247"/>
                    <a:pt x="5004" y="9311"/>
                    <a:pt x="5099" y="9311"/>
                  </a:cubicBezTo>
                  <a:lnTo>
                    <a:pt x="5131" y="9311"/>
                  </a:lnTo>
                  <a:lnTo>
                    <a:pt x="6239" y="9057"/>
                  </a:lnTo>
                  <a:cubicBezTo>
                    <a:pt x="6303" y="9026"/>
                    <a:pt x="6334" y="8994"/>
                    <a:pt x="6334" y="8962"/>
                  </a:cubicBezTo>
                  <a:cubicBezTo>
                    <a:pt x="6366" y="8931"/>
                    <a:pt x="6366" y="8867"/>
                    <a:pt x="6366" y="8804"/>
                  </a:cubicBezTo>
                  <a:cubicBezTo>
                    <a:pt x="6334" y="8709"/>
                    <a:pt x="6239" y="8361"/>
                    <a:pt x="6271" y="8202"/>
                  </a:cubicBezTo>
                  <a:cubicBezTo>
                    <a:pt x="6303" y="7917"/>
                    <a:pt x="6461" y="7696"/>
                    <a:pt x="6683" y="7537"/>
                  </a:cubicBezTo>
                  <a:cubicBezTo>
                    <a:pt x="6791" y="7459"/>
                    <a:pt x="6938" y="7429"/>
                    <a:pt x="7098" y="7429"/>
                  </a:cubicBezTo>
                  <a:cubicBezTo>
                    <a:pt x="7454" y="7429"/>
                    <a:pt x="7870" y="7577"/>
                    <a:pt x="8045" y="7664"/>
                  </a:cubicBezTo>
                  <a:cubicBezTo>
                    <a:pt x="8067" y="7686"/>
                    <a:pt x="8093" y="7697"/>
                    <a:pt x="8121" y="7697"/>
                  </a:cubicBezTo>
                  <a:cubicBezTo>
                    <a:pt x="8171" y="7697"/>
                    <a:pt x="8225" y="7662"/>
                    <a:pt x="8266" y="7601"/>
                  </a:cubicBezTo>
                  <a:lnTo>
                    <a:pt x="8900" y="6651"/>
                  </a:lnTo>
                  <a:cubicBezTo>
                    <a:pt x="8931" y="6555"/>
                    <a:pt x="8900" y="6460"/>
                    <a:pt x="8836" y="6397"/>
                  </a:cubicBezTo>
                  <a:cubicBezTo>
                    <a:pt x="8615" y="6239"/>
                    <a:pt x="8045" y="5669"/>
                    <a:pt x="8140" y="5257"/>
                  </a:cubicBezTo>
                  <a:cubicBezTo>
                    <a:pt x="8203" y="4845"/>
                    <a:pt x="8900" y="4497"/>
                    <a:pt x="9185" y="4402"/>
                  </a:cubicBezTo>
                  <a:cubicBezTo>
                    <a:pt x="9280" y="4370"/>
                    <a:pt x="9311" y="4275"/>
                    <a:pt x="9311" y="4180"/>
                  </a:cubicBezTo>
                  <a:lnTo>
                    <a:pt x="9058" y="3072"/>
                  </a:lnTo>
                  <a:cubicBezTo>
                    <a:pt x="9032" y="2994"/>
                    <a:pt x="8963" y="2937"/>
                    <a:pt x="8886" y="2937"/>
                  </a:cubicBezTo>
                  <a:cubicBezTo>
                    <a:pt x="8870" y="2937"/>
                    <a:pt x="8853" y="2940"/>
                    <a:pt x="8836" y="2945"/>
                  </a:cubicBezTo>
                  <a:cubicBezTo>
                    <a:pt x="8770" y="2953"/>
                    <a:pt x="8679" y="2958"/>
                    <a:pt x="8574" y="2958"/>
                  </a:cubicBezTo>
                  <a:cubicBezTo>
                    <a:pt x="8226" y="2958"/>
                    <a:pt x="7733" y="2896"/>
                    <a:pt x="7538" y="2629"/>
                  </a:cubicBezTo>
                  <a:cubicBezTo>
                    <a:pt x="7380" y="2407"/>
                    <a:pt x="7316" y="2122"/>
                    <a:pt x="7348" y="1837"/>
                  </a:cubicBezTo>
                  <a:cubicBezTo>
                    <a:pt x="7380" y="1678"/>
                    <a:pt x="7601" y="1393"/>
                    <a:pt x="7665" y="1298"/>
                  </a:cubicBezTo>
                  <a:cubicBezTo>
                    <a:pt x="7696" y="1235"/>
                    <a:pt x="7696" y="1203"/>
                    <a:pt x="7696" y="1140"/>
                  </a:cubicBezTo>
                  <a:cubicBezTo>
                    <a:pt x="7696" y="1108"/>
                    <a:pt x="7665" y="1077"/>
                    <a:pt x="7601" y="1045"/>
                  </a:cubicBezTo>
                  <a:lnTo>
                    <a:pt x="6651" y="412"/>
                  </a:lnTo>
                  <a:cubicBezTo>
                    <a:pt x="6634" y="403"/>
                    <a:pt x="6613" y="399"/>
                    <a:pt x="6589" y="399"/>
                  </a:cubicBezTo>
                  <a:cubicBezTo>
                    <a:pt x="6524" y="399"/>
                    <a:pt x="6444" y="429"/>
                    <a:pt x="6398" y="475"/>
                  </a:cubicBezTo>
                  <a:cubicBezTo>
                    <a:pt x="6251" y="680"/>
                    <a:pt x="5753" y="1182"/>
                    <a:pt x="5354" y="1182"/>
                  </a:cubicBezTo>
                  <a:cubicBezTo>
                    <a:pt x="5321" y="1182"/>
                    <a:pt x="5289" y="1179"/>
                    <a:pt x="5258" y="1172"/>
                  </a:cubicBezTo>
                  <a:cubicBezTo>
                    <a:pt x="4846" y="1108"/>
                    <a:pt x="4498" y="380"/>
                    <a:pt x="4403" y="127"/>
                  </a:cubicBezTo>
                  <a:cubicBezTo>
                    <a:pt x="4371" y="32"/>
                    <a:pt x="4308" y="0"/>
                    <a:pt x="4213"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2114;p23"/>
            <p:cNvSpPr/>
            <p:nvPr/>
          </p:nvSpPr>
          <p:spPr>
            <a:xfrm>
              <a:off x="2553878" y="2454913"/>
              <a:ext cx="307787" cy="307144"/>
            </a:xfrm>
            <a:custGeom>
              <a:avLst/>
              <a:gdLst/>
              <a:ahLst/>
              <a:cxnLst/>
              <a:rect l="l" t="t" r="r" b="b"/>
              <a:pathLst>
                <a:path w="9090" h="9071" extrusionOk="0">
                  <a:moveTo>
                    <a:pt x="4524" y="3349"/>
                  </a:moveTo>
                  <a:cubicBezTo>
                    <a:pt x="4598" y="3349"/>
                    <a:pt x="4674" y="3356"/>
                    <a:pt x="4751" y="3370"/>
                  </a:cubicBezTo>
                  <a:cubicBezTo>
                    <a:pt x="5385" y="3465"/>
                    <a:pt x="5828" y="4099"/>
                    <a:pt x="5733" y="4732"/>
                  </a:cubicBezTo>
                  <a:cubicBezTo>
                    <a:pt x="5619" y="5333"/>
                    <a:pt x="5116" y="5727"/>
                    <a:pt x="4529" y="5727"/>
                  </a:cubicBezTo>
                  <a:cubicBezTo>
                    <a:pt x="4467" y="5727"/>
                    <a:pt x="4403" y="5723"/>
                    <a:pt x="4340" y="5714"/>
                  </a:cubicBezTo>
                  <a:cubicBezTo>
                    <a:pt x="3706" y="5587"/>
                    <a:pt x="3263" y="4985"/>
                    <a:pt x="3358" y="4320"/>
                  </a:cubicBezTo>
                  <a:cubicBezTo>
                    <a:pt x="3470" y="3760"/>
                    <a:pt x="3954" y="3349"/>
                    <a:pt x="4524" y="3349"/>
                  </a:cubicBezTo>
                  <a:close/>
                  <a:moveTo>
                    <a:pt x="4145" y="0"/>
                  </a:moveTo>
                  <a:cubicBezTo>
                    <a:pt x="4136" y="0"/>
                    <a:pt x="4127" y="4"/>
                    <a:pt x="4118" y="13"/>
                  </a:cubicBezTo>
                  <a:lnTo>
                    <a:pt x="3010" y="235"/>
                  </a:lnTo>
                  <a:cubicBezTo>
                    <a:pt x="2978" y="267"/>
                    <a:pt x="2946" y="298"/>
                    <a:pt x="2946" y="330"/>
                  </a:cubicBezTo>
                  <a:cubicBezTo>
                    <a:pt x="2946" y="330"/>
                    <a:pt x="3073" y="1407"/>
                    <a:pt x="2598" y="1755"/>
                  </a:cubicBezTo>
                  <a:cubicBezTo>
                    <a:pt x="2462" y="1849"/>
                    <a:pt x="2292" y="1883"/>
                    <a:pt x="2116" y="1883"/>
                  </a:cubicBezTo>
                  <a:cubicBezTo>
                    <a:pt x="1635" y="1883"/>
                    <a:pt x="1109" y="1629"/>
                    <a:pt x="1109" y="1629"/>
                  </a:cubicBezTo>
                  <a:cubicBezTo>
                    <a:pt x="1094" y="1613"/>
                    <a:pt x="1078" y="1605"/>
                    <a:pt x="1066" y="1605"/>
                  </a:cubicBezTo>
                  <a:cubicBezTo>
                    <a:pt x="1054" y="1605"/>
                    <a:pt x="1046" y="1613"/>
                    <a:pt x="1046" y="1629"/>
                  </a:cubicBezTo>
                  <a:lnTo>
                    <a:pt x="413" y="2610"/>
                  </a:lnTo>
                  <a:cubicBezTo>
                    <a:pt x="413" y="2610"/>
                    <a:pt x="413" y="2674"/>
                    <a:pt x="444" y="2674"/>
                  </a:cubicBezTo>
                  <a:cubicBezTo>
                    <a:pt x="444" y="2674"/>
                    <a:pt x="1299" y="3370"/>
                    <a:pt x="1204" y="3940"/>
                  </a:cubicBezTo>
                  <a:cubicBezTo>
                    <a:pt x="1109" y="4542"/>
                    <a:pt x="64" y="4890"/>
                    <a:pt x="64" y="4890"/>
                  </a:cubicBezTo>
                  <a:cubicBezTo>
                    <a:pt x="33" y="4890"/>
                    <a:pt x="1" y="4954"/>
                    <a:pt x="33" y="4985"/>
                  </a:cubicBezTo>
                  <a:lnTo>
                    <a:pt x="254" y="6094"/>
                  </a:lnTo>
                  <a:cubicBezTo>
                    <a:pt x="286" y="6126"/>
                    <a:pt x="318" y="6126"/>
                    <a:pt x="349" y="6126"/>
                  </a:cubicBezTo>
                  <a:cubicBezTo>
                    <a:pt x="349" y="6126"/>
                    <a:pt x="469" y="6111"/>
                    <a:pt x="641" y="6111"/>
                  </a:cubicBezTo>
                  <a:cubicBezTo>
                    <a:pt x="986" y="6111"/>
                    <a:pt x="1542" y="6168"/>
                    <a:pt x="1774" y="6506"/>
                  </a:cubicBezTo>
                  <a:cubicBezTo>
                    <a:pt x="2123" y="6981"/>
                    <a:pt x="1648" y="7962"/>
                    <a:pt x="1648" y="7962"/>
                  </a:cubicBezTo>
                  <a:cubicBezTo>
                    <a:pt x="1616" y="7994"/>
                    <a:pt x="1616" y="8026"/>
                    <a:pt x="1648" y="8057"/>
                  </a:cubicBezTo>
                  <a:lnTo>
                    <a:pt x="2629" y="8659"/>
                  </a:lnTo>
                  <a:cubicBezTo>
                    <a:pt x="2629" y="8659"/>
                    <a:pt x="2693" y="8659"/>
                    <a:pt x="2693" y="8627"/>
                  </a:cubicBezTo>
                  <a:cubicBezTo>
                    <a:pt x="2693" y="8627"/>
                    <a:pt x="3318" y="7860"/>
                    <a:pt x="3869" y="7860"/>
                  </a:cubicBezTo>
                  <a:cubicBezTo>
                    <a:pt x="3899" y="7860"/>
                    <a:pt x="3930" y="7862"/>
                    <a:pt x="3960" y="7867"/>
                  </a:cubicBezTo>
                  <a:cubicBezTo>
                    <a:pt x="4561" y="7994"/>
                    <a:pt x="4910" y="9007"/>
                    <a:pt x="4910" y="9007"/>
                  </a:cubicBezTo>
                  <a:cubicBezTo>
                    <a:pt x="4941" y="9039"/>
                    <a:pt x="4973" y="9071"/>
                    <a:pt x="5005" y="9071"/>
                  </a:cubicBezTo>
                  <a:lnTo>
                    <a:pt x="6113" y="8817"/>
                  </a:lnTo>
                  <a:cubicBezTo>
                    <a:pt x="6145" y="8817"/>
                    <a:pt x="6145" y="8786"/>
                    <a:pt x="6145" y="8754"/>
                  </a:cubicBezTo>
                  <a:cubicBezTo>
                    <a:pt x="6145" y="8754"/>
                    <a:pt x="5986" y="8311"/>
                    <a:pt x="6050" y="8057"/>
                  </a:cubicBezTo>
                  <a:cubicBezTo>
                    <a:pt x="6081" y="7772"/>
                    <a:pt x="6271" y="7487"/>
                    <a:pt x="6525" y="7297"/>
                  </a:cubicBezTo>
                  <a:cubicBezTo>
                    <a:pt x="6644" y="7218"/>
                    <a:pt x="6794" y="7188"/>
                    <a:pt x="6953" y="7188"/>
                  </a:cubicBezTo>
                  <a:cubicBezTo>
                    <a:pt x="7429" y="7188"/>
                    <a:pt x="7982" y="7456"/>
                    <a:pt x="7982" y="7456"/>
                  </a:cubicBezTo>
                  <a:cubicBezTo>
                    <a:pt x="8013" y="7456"/>
                    <a:pt x="8045" y="7456"/>
                    <a:pt x="8077" y="7424"/>
                  </a:cubicBezTo>
                  <a:lnTo>
                    <a:pt x="8678" y="6474"/>
                  </a:lnTo>
                  <a:cubicBezTo>
                    <a:pt x="8678" y="6442"/>
                    <a:pt x="8678" y="6411"/>
                    <a:pt x="8647" y="6379"/>
                  </a:cubicBezTo>
                  <a:cubicBezTo>
                    <a:pt x="8647" y="6379"/>
                    <a:pt x="7792" y="5682"/>
                    <a:pt x="7887" y="5112"/>
                  </a:cubicBezTo>
                  <a:cubicBezTo>
                    <a:pt x="8013" y="4542"/>
                    <a:pt x="9027" y="4162"/>
                    <a:pt x="9027" y="4162"/>
                  </a:cubicBezTo>
                  <a:cubicBezTo>
                    <a:pt x="9058" y="4162"/>
                    <a:pt x="9090" y="4130"/>
                    <a:pt x="9090" y="4099"/>
                  </a:cubicBezTo>
                  <a:lnTo>
                    <a:pt x="8837" y="2990"/>
                  </a:lnTo>
                  <a:cubicBezTo>
                    <a:pt x="8805" y="2959"/>
                    <a:pt x="8773" y="2927"/>
                    <a:pt x="8742" y="2927"/>
                  </a:cubicBezTo>
                  <a:cubicBezTo>
                    <a:pt x="8742" y="2927"/>
                    <a:pt x="8611" y="2942"/>
                    <a:pt x="8427" y="2942"/>
                  </a:cubicBezTo>
                  <a:cubicBezTo>
                    <a:pt x="8081" y="2942"/>
                    <a:pt x="7544" y="2888"/>
                    <a:pt x="7317" y="2579"/>
                  </a:cubicBezTo>
                  <a:cubicBezTo>
                    <a:pt x="7126" y="2325"/>
                    <a:pt x="7063" y="2009"/>
                    <a:pt x="7126" y="1692"/>
                  </a:cubicBezTo>
                  <a:cubicBezTo>
                    <a:pt x="7190" y="1470"/>
                    <a:pt x="7443" y="1090"/>
                    <a:pt x="7443" y="1090"/>
                  </a:cubicBezTo>
                  <a:cubicBezTo>
                    <a:pt x="7475" y="1059"/>
                    <a:pt x="7475" y="1027"/>
                    <a:pt x="7443" y="1027"/>
                  </a:cubicBezTo>
                  <a:lnTo>
                    <a:pt x="6493" y="394"/>
                  </a:lnTo>
                  <a:cubicBezTo>
                    <a:pt x="6461" y="394"/>
                    <a:pt x="6430" y="394"/>
                    <a:pt x="6398" y="425"/>
                  </a:cubicBezTo>
                  <a:cubicBezTo>
                    <a:pt x="6398" y="425"/>
                    <a:pt x="5773" y="1193"/>
                    <a:pt x="5222" y="1193"/>
                  </a:cubicBezTo>
                  <a:cubicBezTo>
                    <a:pt x="5192" y="1193"/>
                    <a:pt x="5161" y="1190"/>
                    <a:pt x="5131" y="1185"/>
                  </a:cubicBezTo>
                  <a:cubicBezTo>
                    <a:pt x="4561" y="1090"/>
                    <a:pt x="4181" y="45"/>
                    <a:pt x="4181" y="45"/>
                  </a:cubicBezTo>
                  <a:cubicBezTo>
                    <a:pt x="4181" y="23"/>
                    <a:pt x="4165" y="0"/>
                    <a:pt x="4145"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2115;p23"/>
            <p:cNvSpPr/>
            <p:nvPr/>
          </p:nvSpPr>
          <p:spPr>
            <a:xfrm>
              <a:off x="2583750" y="3076200"/>
              <a:ext cx="1871401" cy="1331885"/>
            </a:xfrm>
            <a:custGeom>
              <a:avLst/>
              <a:gdLst/>
              <a:ahLst/>
              <a:cxnLst/>
              <a:rect l="l" t="t" r="r" b="b"/>
              <a:pathLst>
                <a:path w="44116" h="31068" extrusionOk="0">
                  <a:moveTo>
                    <a:pt x="41392" y="222"/>
                  </a:moveTo>
                  <a:cubicBezTo>
                    <a:pt x="42057" y="222"/>
                    <a:pt x="42690" y="476"/>
                    <a:pt x="43165" y="951"/>
                  </a:cubicBezTo>
                  <a:cubicBezTo>
                    <a:pt x="43640" y="1458"/>
                    <a:pt x="43894" y="2091"/>
                    <a:pt x="43894" y="2756"/>
                  </a:cubicBezTo>
                  <a:lnTo>
                    <a:pt x="43799" y="28851"/>
                  </a:lnTo>
                  <a:cubicBezTo>
                    <a:pt x="43799" y="29389"/>
                    <a:pt x="43640" y="29928"/>
                    <a:pt x="43292" y="30371"/>
                  </a:cubicBezTo>
                  <a:cubicBezTo>
                    <a:pt x="42849" y="30688"/>
                    <a:pt x="42342" y="30878"/>
                    <a:pt x="41804" y="30878"/>
                  </a:cubicBezTo>
                  <a:lnTo>
                    <a:pt x="2724" y="30878"/>
                  </a:lnTo>
                  <a:cubicBezTo>
                    <a:pt x="2059" y="30878"/>
                    <a:pt x="1426" y="30593"/>
                    <a:pt x="951" y="30118"/>
                  </a:cubicBezTo>
                  <a:cubicBezTo>
                    <a:pt x="476" y="29643"/>
                    <a:pt x="222" y="29009"/>
                    <a:pt x="222" y="28344"/>
                  </a:cubicBezTo>
                  <a:lnTo>
                    <a:pt x="317" y="2249"/>
                  </a:lnTo>
                  <a:cubicBezTo>
                    <a:pt x="317" y="1711"/>
                    <a:pt x="476" y="1172"/>
                    <a:pt x="792" y="729"/>
                  </a:cubicBezTo>
                  <a:cubicBezTo>
                    <a:pt x="1236" y="412"/>
                    <a:pt x="1774" y="222"/>
                    <a:pt x="2312" y="222"/>
                  </a:cubicBezTo>
                  <a:close/>
                  <a:moveTo>
                    <a:pt x="2312" y="1"/>
                  </a:moveTo>
                  <a:cubicBezTo>
                    <a:pt x="1711" y="1"/>
                    <a:pt x="1109" y="222"/>
                    <a:pt x="666" y="571"/>
                  </a:cubicBezTo>
                  <a:cubicBezTo>
                    <a:pt x="317" y="1046"/>
                    <a:pt x="96" y="1616"/>
                    <a:pt x="96" y="2249"/>
                  </a:cubicBezTo>
                  <a:lnTo>
                    <a:pt x="1" y="28344"/>
                  </a:lnTo>
                  <a:cubicBezTo>
                    <a:pt x="1" y="29865"/>
                    <a:pt x="1236" y="31068"/>
                    <a:pt x="2724" y="31068"/>
                  </a:cubicBezTo>
                  <a:lnTo>
                    <a:pt x="41804" y="31068"/>
                  </a:lnTo>
                  <a:cubicBezTo>
                    <a:pt x="42437" y="31068"/>
                    <a:pt x="43007" y="30878"/>
                    <a:pt x="43450" y="30498"/>
                  </a:cubicBezTo>
                  <a:cubicBezTo>
                    <a:pt x="43799" y="30055"/>
                    <a:pt x="44021" y="29484"/>
                    <a:pt x="44021" y="28851"/>
                  </a:cubicBezTo>
                  <a:lnTo>
                    <a:pt x="44116" y="2756"/>
                  </a:lnTo>
                  <a:cubicBezTo>
                    <a:pt x="44116" y="1236"/>
                    <a:pt x="42880" y="1"/>
                    <a:pt x="4139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 name="Google Shape;2117;p23"/>
          <p:cNvSpPr txBox="1"/>
          <p:nvPr/>
        </p:nvSpPr>
        <p:spPr>
          <a:xfrm>
            <a:off x="1939578" y="5101084"/>
            <a:ext cx="2174215" cy="854570"/>
          </a:xfrm>
          <a:prstGeom prst="rect">
            <a:avLst/>
          </a:prstGeom>
          <a:noFill/>
          <a:ln>
            <a:noFill/>
          </a:ln>
        </p:spPr>
        <p:txBody>
          <a:bodyPr spcFirstLastPara="1" wrap="square" lIns="91425" tIns="91425" rIns="91425" bIns="91425" anchor="ctr" anchorCtr="0">
            <a:noAutofit/>
          </a:bodyPr>
          <a:lstStyle/>
          <a:p>
            <a:pPr lvl="0"/>
            <a:r>
              <a:rPr lang="en-US" sz="2400" b="1" spc="600" dirty="0">
                <a:solidFill>
                  <a:schemeClr val="accent4">
                    <a:lumMod val="60000"/>
                    <a:lumOff val="40000"/>
                  </a:schemeClr>
                </a:solidFill>
                <a:latin typeface="Fira Sans Medium"/>
                <a:ea typeface="Fira Sans Medium"/>
                <a:cs typeface="Fira Sans Medium"/>
                <a:sym typeface="Fira Sans Medium"/>
              </a:rPr>
              <a:t>Standard Format</a:t>
            </a:r>
          </a:p>
        </p:txBody>
      </p:sp>
      <p:sp>
        <p:nvSpPr>
          <p:cNvPr id="630" name="Google Shape;2118;p23"/>
          <p:cNvSpPr txBox="1"/>
          <p:nvPr/>
        </p:nvSpPr>
        <p:spPr>
          <a:xfrm>
            <a:off x="3331636" y="3814060"/>
            <a:ext cx="1606200" cy="465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1200">
              <a:latin typeface="Fira Sans"/>
              <a:ea typeface="Fira Sans"/>
              <a:cs typeface="Fira Sans"/>
              <a:sym typeface="Fira Sans"/>
            </a:endParaRPr>
          </a:p>
        </p:txBody>
      </p:sp>
      <p:sp>
        <p:nvSpPr>
          <p:cNvPr id="631" name="Google Shape;2121;p23"/>
          <p:cNvSpPr txBox="1"/>
          <p:nvPr/>
        </p:nvSpPr>
        <p:spPr>
          <a:xfrm>
            <a:off x="8213744" y="1681702"/>
            <a:ext cx="1960366" cy="729932"/>
          </a:xfrm>
          <a:prstGeom prst="rect">
            <a:avLst/>
          </a:prstGeom>
          <a:noFill/>
          <a:ln>
            <a:noFill/>
          </a:ln>
        </p:spPr>
        <p:txBody>
          <a:bodyPr spcFirstLastPara="1" wrap="square" lIns="91425" tIns="91425" rIns="91425" bIns="91425" anchor="ctr" anchorCtr="0">
            <a:noAutofit/>
          </a:bodyPr>
          <a:lstStyle/>
          <a:p>
            <a:pPr lvl="0" algn="r"/>
            <a:r>
              <a:rPr lang="en-IN" sz="2400" b="1" spc="300" dirty="0">
                <a:solidFill>
                  <a:schemeClr val="accent5">
                    <a:lumMod val="75000"/>
                  </a:schemeClr>
                </a:solidFill>
                <a:latin typeface="Fira Sans Medium"/>
                <a:ea typeface="Fira Sans Medium"/>
                <a:cs typeface="Fira Sans Medium"/>
                <a:sym typeface="Fira Sans Medium"/>
              </a:rPr>
              <a:t>Business Partners </a:t>
            </a:r>
          </a:p>
        </p:txBody>
      </p:sp>
      <p:sp>
        <p:nvSpPr>
          <p:cNvPr id="632" name="Google Shape;2123;p23"/>
          <p:cNvSpPr txBox="1"/>
          <p:nvPr/>
        </p:nvSpPr>
        <p:spPr>
          <a:xfrm>
            <a:off x="8145150" y="1991836"/>
            <a:ext cx="1607400" cy="24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Medium"/>
              <a:ea typeface="Fira Sans Medium"/>
              <a:cs typeface="Fira Sans Medium"/>
              <a:sym typeface="Fira Sans Medium"/>
            </a:endParaRPr>
          </a:p>
        </p:txBody>
      </p:sp>
      <p:sp>
        <p:nvSpPr>
          <p:cNvPr id="633" name="Lightning Bolt 632"/>
          <p:cNvSpPr/>
          <p:nvPr/>
        </p:nvSpPr>
        <p:spPr>
          <a:xfrm flipH="1">
            <a:off x="7929613" y="2126226"/>
            <a:ext cx="582541" cy="62648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34" name="Lightning Bolt 633"/>
          <p:cNvSpPr/>
          <p:nvPr/>
        </p:nvSpPr>
        <p:spPr>
          <a:xfrm flipV="1">
            <a:off x="3126342" y="4433582"/>
            <a:ext cx="790868" cy="52444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61484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9" grpId="0"/>
      <p:bldP spid="631" grpId="0"/>
    </p:bldLst>
  </p:timing>
</p:sld>
</file>

<file path=ppt/theme/theme1.xml><?xml version="1.0" encoding="utf-8"?>
<a:theme xmlns:a="http://schemas.openxmlformats.org/drawingml/2006/main" name="Talbot template">
  <a:themeElements>
    <a:clrScheme name="Custom 347">
      <a:dk1>
        <a:srgbClr val="393B44"/>
      </a:dk1>
      <a:lt1>
        <a:srgbClr val="FFFFFF"/>
      </a:lt1>
      <a:dk2>
        <a:srgbClr val="98ADBE"/>
      </a:dk2>
      <a:lt2>
        <a:srgbClr val="CDD6DD"/>
      </a:lt2>
      <a:accent1>
        <a:srgbClr val="2768CF"/>
      </a:accent1>
      <a:accent2>
        <a:srgbClr val="39B5D8"/>
      </a:accent2>
      <a:accent3>
        <a:srgbClr val="F16A39"/>
      </a:accent3>
      <a:accent4>
        <a:srgbClr val="DA2323"/>
      </a:accent4>
      <a:accent5>
        <a:srgbClr val="FFE599"/>
      </a:accent5>
      <a:accent6>
        <a:srgbClr val="FFD451"/>
      </a:accent6>
      <a:hlink>
        <a:srgbClr val="0B8FB4"/>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Online Notebook _ by Slidesgo (1)</Template>
  <TotalTime>1576</TotalTime>
  <Words>530</Words>
  <Application>Microsoft Office PowerPoint</Application>
  <PresentationFormat>Widescreen</PresentationFormat>
  <Paragraphs>110</Paragraphs>
  <Slides>35</Slides>
  <Notes>2</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35</vt:i4>
      </vt:variant>
    </vt:vector>
  </HeadingPairs>
  <TitlesOfParts>
    <vt:vector size="51" baseType="lpstr">
      <vt:lpstr>Algerian</vt:lpstr>
      <vt:lpstr>Arial</vt:lpstr>
      <vt:lpstr>Calibri</vt:lpstr>
      <vt:lpstr>Castellar</vt:lpstr>
      <vt:lpstr>Century Schoolbook</vt:lpstr>
      <vt:lpstr>Consolas</vt:lpstr>
      <vt:lpstr>Engravers MT</vt:lpstr>
      <vt:lpstr>Fira Sans</vt:lpstr>
      <vt:lpstr>Fira Sans Medium</vt:lpstr>
      <vt:lpstr>Lucida Handwriting</vt:lpstr>
      <vt:lpstr>Patrick Hand</vt:lpstr>
      <vt:lpstr>Patrick Hand SC</vt:lpstr>
      <vt:lpstr>Perpetua Titling MT</vt:lpstr>
      <vt:lpstr>Plantagenet Cherokee</vt:lpstr>
      <vt:lpstr>Wingdings</vt:lpstr>
      <vt:lpstr>Talbot template</vt:lpstr>
      <vt:lpstr> Group No. 7  Topic - EDI </vt:lpstr>
      <vt:lpstr>PowerPoint Presentation</vt:lpstr>
      <vt:lpstr>PowerPoint Presentation</vt:lpstr>
      <vt:lpstr>1.  What is EDI?</vt:lpstr>
      <vt:lpstr>PowerPoint Presentation</vt:lpstr>
      <vt:lpstr>What is EDI?</vt:lpstr>
      <vt:lpstr>PowerPoint Presentation</vt:lpstr>
      <vt:lpstr>PowerPoint Presentation</vt:lpstr>
      <vt:lpstr>PowerPoint Presentation</vt:lpstr>
      <vt:lpstr>PowerPoint Presentation</vt:lpstr>
      <vt:lpstr>PowerPoint Presentation</vt:lpstr>
      <vt:lpstr>2. How Does EDI Works</vt:lpstr>
      <vt:lpstr>How Does EDI Work? </vt:lpstr>
      <vt:lpstr>PowerPoint Presentation</vt:lpstr>
      <vt:lpstr>PowerPoint Presentation</vt:lpstr>
      <vt:lpstr>PowerPoint Presentation</vt:lpstr>
      <vt:lpstr>PowerPoint Presentation</vt:lpstr>
      <vt:lpstr>PowerPoint Presentation</vt:lpstr>
      <vt:lpstr>Benefits Of EDI(Electronic Data Interchange)  </vt:lpstr>
      <vt:lpstr>EDI  Cost Saving</vt:lpstr>
      <vt:lpstr>PowerPoint Presentation</vt:lpstr>
      <vt:lpstr>PowerPoint Presentation</vt:lpstr>
      <vt:lpstr>PowerPoint Presentation</vt:lpstr>
      <vt:lpstr>4. EDI Standards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No. 7 </dc:title>
  <dc:creator>desk</dc:creator>
  <cp:lastModifiedBy>sanghaviayush16@gmail.com</cp:lastModifiedBy>
  <cp:revision>94</cp:revision>
  <dcterms:created xsi:type="dcterms:W3CDTF">2021-01-29T06:21:39Z</dcterms:created>
  <dcterms:modified xsi:type="dcterms:W3CDTF">2021-02-17T18:52:39Z</dcterms:modified>
</cp:coreProperties>
</file>

<file path=docProps/thumbnail.jpeg>
</file>